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>
      <p:cViewPr varScale="1">
        <p:scale>
          <a:sx n="90" d="100"/>
          <a:sy n="90" d="100"/>
        </p:scale>
        <p:origin x="89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2525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2525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2525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441" y="424941"/>
            <a:ext cx="1830070" cy="55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2525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363" y="1248283"/>
            <a:ext cx="11193272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d.onshape.com/documents/6a3ef294bcd3a02540802da6/w/3d643aca942edeb10065faf4/e/938a522de44981918cd6649f" TargetMode="External"/><Relationship Id="rId3" Type="http://schemas.openxmlformats.org/officeDocument/2006/relationships/hyperlink" Target="https://www.roboticseducation.org/teams/bell-advanced-vertical-robotics/" TargetMode="External"/><Relationship Id="rId7" Type="http://schemas.openxmlformats.org/officeDocument/2006/relationships/hyperlink" Target="https://github.com/bellflight/AVR-2022" TargetMode="External"/><Relationship Id="rId2" Type="http://schemas.openxmlformats.org/officeDocument/2006/relationships/hyperlink" Target="https://www.bellavrforum.org/t/twas-the-night-before-kickoff/47#documentation-resources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llflight.github.io/AVR-2022" TargetMode="External"/><Relationship Id="rId5" Type="http://schemas.openxmlformats.org/officeDocument/2006/relationships/hyperlink" Target="https://youtu.be/iJml75fcsLg&#194;&#160;5" TargetMode="External"/><Relationship Id="rId10" Type="http://schemas.openxmlformats.org/officeDocument/2006/relationships/hyperlink" Target="https://www.bellavrforum.org/" TargetMode="External"/><Relationship Id="rId4" Type="http://schemas.openxmlformats.org/officeDocument/2006/relationships/hyperlink" Target="https://www.roboticseducation.org/documents/2022/08/emergency-firefighting-challenge-bell-avr-competition-game-manual.pdf/" TargetMode="External"/><Relationship Id="rId9" Type="http://schemas.openxmlformats.org/officeDocument/2006/relationships/hyperlink" Target="https://cad.onshape.com/documents/224d748953ea179ccf1224d5/w/337ad6338e21e08807748f20/e/c62114c946936a8e89d628a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60581" y="6450352"/>
            <a:ext cx="94615" cy="18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260847"/>
            <a:ext cx="12192000" cy="1460500"/>
          </a:xfrm>
          <a:custGeom>
            <a:avLst/>
            <a:gdLst/>
            <a:ahLst/>
            <a:cxnLst/>
            <a:rect l="l" t="t" r="r" b="b"/>
            <a:pathLst>
              <a:path w="12192000" h="1460500">
                <a:moveTo>
                  <a:pt x="0" y="0"/>
                </a:moveTo>
                <a:lnTo>
                  <a:pt x="0" y="1459992"/>
                </a:lnTo>
                <a:lnTo>
                  <a:pt x="12191999" y="145999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52528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327" y="5368740"/>
            <a:ext cx="11503025" cy="12579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3300" b="1" spc="-7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300" b="1" spc="-6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3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3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21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3300" b="1" spc="19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300" b="1" spc="75" dirty="0">
                <a:solidFill>
                  <a:srgbClr val="FFFFFF"/>
                </a:solidFill>
                <a:latin typeface="Arial"/>
                <a:cs typeface="Arial"/>
              </a:rPr>
              <a:t>ANCED</a:t>
            </a:r>
            <a:r>
              <a:rPr sz="33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2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300" b="1" spc="1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3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300" b="1" spc="114" dirty="0">
                <a:solidFill>
                  <a:srgbClr val="FFFFFF"/>
                </a:solidFill>
                <a:latin typeface="Arial"/>
                <a:cs typeface="Arial"/>
              </a:rPr>
              <a:t>ICAL</a:t>
            </a:r>
            <a:r>
              <a:rPr sz="33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3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3300" b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300" b="1" spc="125" dirty="0">
                <a:solidFill>
                  <a:srgbClr val="FFFFFF"/>
                </a:solidFill>
                <a:latin typeface="Arial"/>
                <a:cs typeface="Arial"/>
              </a:rPr>
              <a:t>OTICS</a:t>
            </a:r>
            <a:r>
              <a:rPr sz="33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11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3300" b="1" spc="114" dirty="0">
                <a:solidFill>
                  <a:srgbClr val="FFFFFF"/>
                </a:solidFill>
                <a:latin typeface="Arial"/>
                <a:cs typeface="Arial"/>
              </a:rPr>
              <a:t>PETITION</a:t>
            </a:r>
            <a:endParaRPr sz="33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940"/>
              </a:spcBef>
            </a:pPr>
            <a:r>
              <a:rPr sz="3200" b="1" spc="165" dirty="0">
                <a:solidFill>
                  <a:srgbClr val="FFFFFF"/>
                </a:solidFill>
                <a:latin typeface="Arial"/>
                <a:cs typeface="Arial"/>
              </a:rPr>
              <a:t>NCTX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120" dirty="0">
                <a:solidFill>
                  <a:srgbClr val="FFFFFF"/>
                </a:solidFill>
                <a:latin typeface="Arial"/>
                <a:cs typeface="Arial"/>
              </a:rPr>
              <a:t>UPDA</a:t>
            </a:r>
            <a:r>
              <a:rPr sz="3200" b="1" spc="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514858"/>
            <a:ext cx="9756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/>
              <a:t>BE</a:t>
            </a:r>
            <a:r>
              <a:rPr sz="2800" spc="-75" dirty="0"/>
              <a:t>L</a:t>
            </a:r>
            <a:r>
              <a:rPr sz="2800" spc="-20" dirty="0"/>
              <a:t>L</a:t>
            </a:r>
            <a:r>
              <a:rPr sz="2800" spc="-175" dirty="0"/>
              <a:t> </a:t>
            </a:r>
            <a:r>
              <a:rPr sz="2800" spc="105" dirty="0"/>
              <a:t>ADVANCED</a:t>
            </a:r>
            <a:r>
              <a:rPr sz="2800" spc="-195" dirty="0"/>
              <a:t> </a:t>
            </a:r>
            <a:r>
              <a:rPr sz="2800" spc="80" dirty="0"/>
              <a:t>VERTICAL</a:t>
            </a:r>
            <a:r>
              <a:rPr sz="2800" spc="-180" dirty="0"/>
              <a:t> </a:t>
            </a:r>
            <a:r>
              <a:rPr sz="2800" spc="-30" dirty="0"/>
              <a:t>RO</a:t>
            </a:r>
            <a:r>
              <a:rPr sz="2800" spc="-45" dirty="0"/>
              <a:t>B</a:t>
            </a:r>
            <a:r>
              <a:rPr sz="2800" spc="105" dirty="0"/>
              <a:t>OTICS</a:t>
            </a:r>
            <a:r>
              <a:rPr sz="2800" spc="-165" dirty="0"/>
              <a:t> </a:t>
            </a:r>
            <a:r>
              <a:rPr sz="2800" spc="90" dirty="0"/>
              <a:t>COM</a:t>
            </a:r>
            <a:r>
              <a:rPr sz="2800" spc="85" dirty="0"/>
              <a:t>PETIT</a:t>
            </a:r>
            <a:r>
              <a:rPr sz="2800" spc="110" dirty="0"/>
              <a:t>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55676" y="996696"/>
            <a:ext cx="609600" cy="73660"/>
          </a:xfrm>
          <a:custGeom>
            <a:avLst/>
            <a:gdLst/>
            <a:ahLst/>
            <a:cxnLst/>
            <a:rect l="l" t="t" r="r" b="b"/>
            <a:pathLst>
              <a:path w="609600" h="73659">
                <a:moveTo>
                  <a:pt x="609599" y="0"/>
                </a:moveTo>
                <a:lnTo>
                  <a:pt x="0" y="0"/>
                </a:lnTo>
                <a:lnTo>
                  <a:pt x="0" y="73151"/>
                </a:lnTo>
                <a:lnTo>
                  <a:pt x="609599" y="73151"/>
                </a:lnTo>
                <a:lnTo>
                  <a:pt x="609599" y="0"/>
                </a:lnTo>
                <a:close/>
              </a:path>
            </a:pathLst>
          </a:custGeom>
          <a:solidFill>
            <a:srgbClr val="25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453639"/>
            <a:ext cx="12192000" cy="3493135"/>
            <a:chOff x="0" y="2453639"/>
            <a:chExt cx="12192000" cy="3493135"/>
          </a:xfrm>
        </p:grpSpPr>
        <p:sp>
          <p:nvSpPr>
            <p:cNvPr id="5" name="object 5"/>
            <p:cNvSpPr/>
            <p:nvPr/>
          </p:nvSpPr>
          <p:spPr>
            <a:xfrm>
              <a:off x="0" y="2453639"/>
              <a:ext cx="12192000" cy="3493135"/>
            </a:xfrm>
            <a:custGeom>
              <a:avLst/>
              <a:gdLst/>
              <a:ahLst/>
              <a:cxnLst/>
              <a:rect l="l" t="t" r="r" b="b"/>
              <a:pathLst>
                <a:path w="12192000" h="3493135">
                  <a:moveTo>
                    <a:pt x="0" y="3493008"/>
                  </a:moveTo>
                  <a:lnTo>
                    <a:pt x="12192000" y="34930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493008"/>
                  </a:lnTo>
                  <a:close/>
                </a:path>
              </a:pathLst>
            </a:custGeom>
            <a:solidFill>
              <a:srgbClr val="25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1226" y="2775965"/>
              <a:ext cx="6291580" cy="2120900"/>
            </a:xfrm>
            <a:custGeom>
              <a:avLst/>
              <a:gdLst/>
              <a:ahLst/>
              <a:cxnLst/>
              <a:rect l="l" t="t" r="r" b="b"/>
              <a:pathLst>
                <a:path w="6291580" h="2120900">
                  <a:moveTo>
                    <a:pt x="0" y="0"/>
                  </a:moveTo>
                  <a:lnTo>
                    <a:pt x="0" y="2120900"/>
                  </a:lnTo>
                </a:path>
                <a:path w="6291580" h="2120900">
                  <a:moveTo>
                    <a:pt x="3145536" y="0"/>
                  </a:moveTo>
                  <a:lnTo>
                    <a:pt x="3145536" y="2120900"/>
                  </a:lnTo>
                </a:path>
                <a:path w="6291580" h="2120900">
                  <a:moveTo>
                    <a:pt x="6291072" y="0"/>
                  </a:moveTo>
                  <a:lnTo>
                    <a:pt x="6291072" y="212090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32428" y="3868039"/>
            <a:ext cx="2172335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15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79000"/>
              </a:lnSpc>
              <a:spcBef>
                <a:spcPts val="254"/>
              </a:spcBef>
            </a:pP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ROB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7254" y="1215389"/>
            <a:ext cx="11938000" cy="4126229"/>
            <a:chOff x="127254" y="1215389"/>
            <a:chExt cx="11938000" cy="412622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39" y="1234439"/>
              <a:ext cx="2464308" cy="24643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82314" y="1224914"/>
              <a:ext cx="2484120" cy="2484120"/>
            </a:xfrm>
            <a:custGeom>
              <a:avLst/>
              <a:gdLst/>
              <a:ahLst/>
              <a:cxnLst/>
              <a:rect l="l" t="t" r="r" b="b"/>
              <a:pathLst>
                <a:path w="2484120" h="2484120">
                  <a:moveTo>
                    <a:pt x="1241806" y="0"/>
                  </a:moveTo>
                  <a:lnTo>
                    <a:pt x="1305814" y="1650"/>
                  </a:lnTo>
                  <a:lnTo>
                    <a:pt x="1368552" y="6350"/>
                  </a:lnTo>
                  <a:lnTo>
                    <a:pt x="1431036" y="14350"/>
                  </a:lnTo>
                  <a:lnTo>
                    <a:pt x="1492123" y="25146"/>
                  </a:lnTo>
                  <a:lnTo>
                    <a:pt x="1552194" y="39243"/>
                  </a:lnTo>
                  <a:lnTo>
                    <a:pt x="1610995" y="56007"/>
                  </a:lnTo>
                  <a:lnTo>
                    <a:pt x="1668907" y="75184"/>
                  </a:lnTo>
                  <a:lnTo>
                    <a:pt x="1725422" y="97536"/>
                  </a:lnTo>
                  <a:lnTo>
                    <a:pt x="1780159" y="122427"/>
                  </a:lnTo>
                  <a:lnTo>
                    <a:pt x="1833752" y="149987"/>
                  </a:lnTo>
                  <a:lnTo>
                    <a:pt x="1885696" y="179577"/>
                  </a:lnTo>
                  <a:lnTo>
                    <a:pt x="1936242" y="212089"/>
                  </a:lnTo>
                  <a:lnTo>
                    <a:pt x="2031746" y="283590"/>
                  </a:lnTo>
                  <a:lnTo>
                    <a:pt x="2120138" y="363600"/>
                  </a:lnTo>
                  <a:lnTo>
                    <a:pt x="2200148" y="451993"/>
                  </a:lnTo>
                  <a:lnTo>
                    <a:pt x="2271649" y="547370"/>
                  </a:lnTo>
                  <a:lnTo>
                    <a:pt x="2303653" y="597915"/>
                  </a:lnTo>
                  <a:lnTo>
                    <a:pt x="2333625" y="649859"/>
                  </a:lnTo>
                  <a:lnTo>
                    <a:pt x="2361311" y="703452"/>
                  </a:lnTo>
                  <a:lnTo>
                    <a:pt x="2386076" y="758317"/>
                  </a:lnTo>
                  <a:lnTo>
                    <a:pt x="2408047" y="814705"/>
                  </a:lnTo>
                  <a:lnTo>
                    <a:pt x="2427605" y="872236"/>
                  </a:lnTo>
                  <a:lnTo>
                    <a:pt x="2444496" y="931418"/>
                  </a:lnTo>
                  <a:lnTo>
                    <a:pt x="2458466" y="991488"/>
                  </a:lnTo>
                  <a:lnTo>
                    <a:pt x="2469261" y="1052702"/>
                  </a:lnTo>
                  <a:lnTo>
                    <a:pt x="2477262" y="1114679"/>
                  </a:lnTo>
                  <a:lnTo>
                    <a:pt x="2482088" y="1177798"/>
                  </a:lnTo>
                  <a:lnTo>
                    <a:pt x="2483612" y="1241806"/>
                  </a:lnTo>
                  <a:lnTo>
                    <a:pt x="2482088" y="1305814"/>
                  </a:lnTo>
                  <a:lnTo>
                    <a:pt x="2477262" y="1368552"/>
                  </a:lnTo>
                  <a:lnTo>
                    <a:pt x="2469261" y="1431036"/>
                  </a:lnTo>
                  <a:lnTo>
                    <a:pt x="2458466" y="1492123"/>
                  </a:lnTo>
                  <a:lnTo>
                    <a:pt x="2444496" y="1552194"/>
                  </a:lnTo>
                  <a:lnTo>
                    <a:pt x="2427605" y="1610995"/>
                  </a:lnTo>
                  <a:lnTo>
                    <a:pt x="2408428" y="1668907"/>
                  </a:lnTo>
                  <a:lnTo>
                    <a:pt x="2386076" y="1725422"/>
                  </a:lnTo>
                  <a:lnTo>
                    <a:pt x="2361311" y="1780159"/>
                  </a:lnTo>
                  <a:lnTo>
                    <a:pt x="2333625" y="1833752"/>
                  </a:lnTo>
                  <a:lnTo>
                    <a:pt x="2303653" y="1885696"/>
                  </a:lnTo>
                  <a:lnTo>
                    <a:pt x="2271649" y="1936242"/>
                  </a:lnTo>
                  <a:lnTo>
                    <a:pt x="2200148" y="2031746"/>
                  </a:lnTo>
                  <a:lnTo>
                    <a:pt x="2120138" y="2120138"/>
                  </a:lnTo>
                  <a:lnTo>
                    <a:pt x="2031746" y="2200148"/>
                  </a:lnTo>
                  <a:lnTo>
                    <a:pt x="1936242" y="2271649"/>
                  </a:lnTo>
                  <a:lnTo>
                    <a:pt x="1885696" y="2303653"/>
                  </a:lnTo>
                  <a:lnTo>
                    <a:pt x="1833752" y="2333625"/>
                  </a:lnTo>
                  <a:lnTo>
                    <a:pt x="1780159" y="2361311"/>
                  </a:lnTo>
                  <a:lnTo>
                    <a:pt x="1725295" y="2386076"/>
                  </a:lnTo>
                  <a:lnTo>
                    <a:pt x="1668907" y="2408047"/>
                  </a:lnTo>
                  <a:lnTo>
                    <a:pt x="1610995" y="2427605"/>
                  </a:lnTo>
                  <a:lnTo>
                    <a:pt x="1552194" y="2444496"/>
                  </a:lnTo>
                  <a:lnTo>
                    <a:pt x="1492123" y="2458466"/>
                  </a:lnTo>
                  <a:lnTo>
                    <a:pt x="1431036" y="2469261"/>
                  </a:lnTo>
                  <a:lnTo>
                    <a:pt x="1368552" y="2477262"/>
                  </a:lnTo>
                  <a:lnTo>
                    <a:pt x="1305433" y="2482088"/>
                  </a:lnTo>
                  <a:lnTo>
                    <a:pt x="1241806" y="2483612"/>
                  </a:lnTo>
                  <a:lnTo>
                    <a:pt x="1177798" y="2482088"/>
                  </a:lnTo>
                  <a:lnTo>
                    <a:pt x="1115060" y="2477262"/>
                  </a:lnTo>
                  <a:lnTo>
                    <a:pt x="1052702" y="2469261"/>
                  </a:lnTo>
                  <a:lnTo>
                    <a:pt x="991488" y="2458466"/>
                  </a:lnTo>
                  <a:lnTo>
                    <a:pt x="931418" y="2444496"/>
                  </a:lnTo>
                  <a:lnTo>
                    <a:pt x="872744" y="2427605"/>
                  </a:lnTo>
                  <a:lnTo>
                    <a:pt x="814705" y="2408428"/>
                  </a:lnTo>
                  <a:lnTo>
                    <a:pt x="758317" y="2386076"/>
                  </a:lnTo>
                  <a:lnTo>
                    <a:pt x="703452" y="2361311"/>
                  </a:lnTo>
                  <a:lnTo>
                    <a:pt x="649859" y="2333625"/>
                  </a:lnTo>
                  <a:lnTo>
                    <a:pt x="597915" y="2303653"/>
                  </a:lnTo>
                  <a:lnTo>
                    <a:pt x="547370" y="2271649"/>
                  </a:lnTo>
                  <a:lnTo>
                    <a:pt x="451993" y="2200148"/>
                  </a:lnTo>
                  <a:lnTo>
                    <a:pt x="363600" y="2120138"/>
                  </a:lnTo>
                  <a:lnTo>
                    <a:pt x="283590" y="2031746"/>
                  </a:lnTo>
                  <a:lnTo>
                    <a:pt x="212089" y="1936242"/>
                  </a:lnTo>
                  <a:lnTo>
                    <a:pt x="179577" y="1885696"/>
                  </a:lnTo>
                  <a:lnTo>
                    <a:pt x="149987" y="1833752"/>
                  </a:lnTo>
                  <a:lnTo>
                    <a:pt x="122427" y="1780159"/>
                  </a:lnTo>
                  <a:lnTo>
                    <a:pt x="97536" y="1725422"/>
                  </a:lnTo>
                  <a:lnTo>
                    <a:pt x="75184" y="1668907"/>
                  </a:lnTo>
                  <a:lnTo>
                    <a:pt x="55625" y="1610995"/>
                  </a:lnTo>
                  <a:lnTo>
                    <a:pt x="39243" y="1552194"/>
                  </a:lnTo>
                  <a:lnTo>
                    <a:pt x="25146" y="1492123"/>
                  </a:lnTo>
                  <a:lnTo>
                    <a:pt x="14350" y="1431036"/>
                  </a:lnTo>
                  <a:lnTo>
                    <a:pt x="6350" y="1368552"/>
                  </a:lnTo>
                  <a:lnTo>
                    <a:pt x="1650" y="1305433"/>
                  </a:lnTo>
                  <a:lnTo>
                    <a:pt x="0" y="1241806"/>
                  </a:lnTo>
                  <a:lnTo>
                    <a:pt x="1650" y="1177798"/>
                  </a:lnTo>
                  <a:lnTo>
                    <a:pt x="6350" y="1115060"/>
                  </a:lnTo>
                  <a:lnTo>
                    <a:pt x="14350" y="1052702"/>
                  </a:lnTo>
                  <a:lnTo>
                    <a:pt x="25146" y="991488"/>
                  </a:lnTo>
                  <a:lnTo>
                    <a:pt x="39243" y="931418"/>
                  </a:lnTo>
                  <a:lnTo>
                    <a:pt x="56007" y="872744"/>
                  </a:lnTo>
                  <a:lnTo>
                    <a:pt x="75184" y="814705"/>
                  </a:lnTo>
                  <a:lnTo>
                    <a:pt x="97536" y="758317"/>
                  </a:lnTo>
                  <a:lnTo>
                    <a:pt x="122427" y="703452"/>
                  </a:lnTo>
                  <a:lnTo>
                    <a:pt x="149987" y="649859"/>
                  </a:lnTo>
                  <a:lnTo>
                    <a:pt x="179577" y="597915"/>
                  </a:lnTo>
                  <a:lnTo>
                    <a:pt x="212089" y="547370"/>
                  </a:lnTo>
                  <a:lnTo>
                    <a:pt x="283590" y="451993"/>
                  </a:lnTo>
                  <a:lnTo>
                    <a:pt x="363600" y="363600"/>
                  </a:lnTo>
                  <a:lnTo>
                    <a:pt x="451993" y="283590"/>
                  </a:lnTo>
                  <a:lnTo>
                    <a:pt x="547370" y="212089"/>
                  </a:lnTo>
                  <a:lnTo>
                    <a:pt x="597915" y="179577"/>
                  </a:lnTo>
                  <a:lnTo>
                    <a:pt x="649859" y="149987"/>
                  </a:lnTo>
                  <a:lnTo>
                    <a:pt x="703452" y="122427"/>
                  </a:lnTo>
                  <a:lnTo>
                    <a:pt x="758317" y="97536"/>
                  </a:lnTo>
                  <a:lnTo>
                    <a:pt x="814705" y="75184"/>
                  </a:lnTo>
                  <a:lnTo>
                    <a:pt x="872363" y="55625"/>
                  </a:lnTo>
                  <a:lnTo>
                    <a:pt x="931545" y="39243"/>
                  </a:lnTo>
                  <a:lnTo>
                    <a:pt x="991488" y="25146"/>
                  </a:lnTo>
                  <a:lnTo>
                    <a:pt x="1052702" y="14350"/>
                  </a:lnTo>
                  <a:lnTo>
                    <a:pt x="1114679" y="6350"/>
                  </a:lnTo>
                  <a:lnTo>
                    <a:pt x="1177798" y="1650"/>
                  </a:lnTo>
                  <a:lnTo>
                    <a:pt x="124180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1387" y="1234439"/>
              <a:ext cx="2464307" cy="24643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571862" y="1224914"/>
              <a:ext cx="2484120" cy="2484120"/>
            </a:xfrm>
            <a:custGeom>
              <a:avLst/>
              <a:gdLst/>
              <a:ahLst/>
              <a:cxnLst/>
              <a:rect l="l" t="t" r="r" b="b"/>
              <a:pathLst>
                <a:path w="2484120" h="2484120">
                  <a:moveTo>
                    <a:pt x="1241805" y="0"/>
                  </a:moveTo>
                  <a:lnTo>
                    <a:pt x="1305813" y="1650"/>
                  </a:lnTo>
                  <a:lnTo>
                    <a:pt x="1368552" y="6350"/>
                  </a:lnTo>
                  <a:lnTo>
                    <a:pt x="1431035" y="14350"/>
                  </a:lnTo>
                  <a:lnTo>
                    <a:pt x="1492122" y="25146"/>
                  </a:lnTo>
                  <a:lnTo>
                    <a:pt x="1552193" y="39243"/>
                  </a:lnTo>
                  <a:lnTo>
                    <a:pt x="1610994" y="56007"/>
                  </a:lnTo>
                  <a:lnTo>
                    <a:pt x="1668906" y="75184"/>
                  </a:lnTo>
                  <a:lnTo>
                    <a:pt x="1725421" y="97536"/>
                  </a:lnTo>
                  <a:lnTo>
                    <a:pt x="1780158" y="122427"/>
                  </a:lnTo>
                  <a:lnTo>
                    <a:pt x="1833752" y="149987"/>
                  </a:lnTo>
                  <a:lnTo>
                    <a:pt x="1885695" y="179577"/>
                  </a:lnTo>
                  <a:lnTo>
                    <a:pt x="1936241" y="212089"/>
                  </a:lnTo>
                  <a:lnTo>
                    <a:pt x="2031745" y="283590"/>
                  </a:lnTo>
                  <a:lnTo>
                    <a:pt x="2120137" y="363600"/>
                  </a:lnTo>
                  <a:lnTo>
                    <a:pt x="2200147" y="451993"/>
                  </a:lnTo>
                  <a:lnTo>
                    <a:pt x="2271648" y="547370"/>
                  </a:lnTo>
                  <a:lnTo>
                    <a:pt x="2303653" y="597915"/>
                  </a:lnTo>
                  <a:lnTo>
                    <a:pt x="2333625" y="649859"/>
                  </a:lnTo>
                  <a:lnTo>
                    <a:pt x="2361310" y="703452"/>
                  </a:lnTo>
                  <a:lnTo>
                    <a:pt x="2386076" y="758317"/>
                  </a:lnTo>
                  <a:lnTo>
                    <a:pt x="2408046" y="814705"/>
                  </a:lnTo>
                  <a:lnTo>
                    <a:pt x="2427604" y="872236"/>
                  </a:lnTo>
                  <a:lnTo>
                    <a:pt x="2444495" y="931418"/>
                  </a:lnTo>
                  <a:lnTo>
                    <a:pt x="2458465" y="991488"/>
                  </a:lnTo>
                  <a:lnTo>
                    <a:pt x="2469260" y="1052702"/>
                  </a:lnTo>
                  <a:lnTo>
                    <a:pt x="2477261" y="1114679"/>
                  </a:lnTo>
                  <a:lnTo>
                    <a:pt x="2482087" y="1177798"/>
                  </a:lnTo>
                  <a:lnTo>
                    <a:pt x="2483611" y="1241806"/>
                  </a:lnTo>
                  <a:lnTo>
                    <a:pt x="2482087" y="1305814"/>
                  </a:lnTo>
                  <a:lnTo>
                    <a:pt x="2477261" y="1368552"/>
                  </a:lnTo>
                  <a:lnTo>
                    <a:pt x="2469260" y="1431036"/>
                  </a:lnTo>
                  <a:lnTo>
                    <a:pt x="2458465" y="1492123"/>
                  </a:lnTo>
                  <a:lnTo>
                    <a:pt x="2444495" y="1552194"/>
                  </a:lnTo>
                  <a:lnTo>
                    <a:pt x="2427604" y="1610995"/>
                  </a:lnTo>
                  <a:lnTo>
                    <a:pt x="2408428" y="1668907"/>
                  </a:lnTo>
                  <a:lnTo>
                    <a:pt x="2386076" y="1725422"/>
                  </a:lnTo>
                  <a:lnTo>
                    <a:pt x="2361310" y="1780159"/>
                  </a:lnTo>
                  <a:lnTo>
                    <a:pt x="2333625" y="1833752"/>
                  </a:lnTo>
                  <a:lnTo>
                    <a:pt x="2303653" y="1885696"/>
                  </a:lnTo>
                  <a:lnTo>
                    <a:pt x="2271648" y="1936242"/>
                  </a:lnTo>
                  <a:lnTo>
                    <a:pt x="2200147" y="2031746"/>
                  </a:lnTo>
                  <a:lnTo>
                    <a:pt x="2120137" y="2120138"/>
                  </a:lnTo>
                  <a:lnTo>
                    <a:pt x="2031745" y="2200148"/>
                  </a:lnTo>
                  <a:lnTo>
                    <a:pt x="1936241" y="2271649"/>
                  </a:lnTo>
                  <a:lnTo>
                    <a:pt x="1885695" y="2303653"/>
                  </a:lnTo>
                  <a:lnTo>
                    <a:pt x="1833752" y="2333625"/>
                  </a:lnTo>
                  <a:lnTo>
                    <a:pt x="1780158" y="2361311"/>
                  </a:lnTo>
                  <a:lnTo>
                    <a:pt x="1725294" y="2386076"/>
                  </a:lnTo>
                  <a:lnTo>
                    <a:pt x="1668906" y="2408047"/>
                  </a:lnTo>
                  <a:lnTo>
                    <a:pt x="1610994" y="2427605"/>
                  </a:lnTo>
                  <a:lnTo>
                    <a:pt x="1552193" y="2444496"/>
                  </a:lnTo>
                  <a:lnTo>
                    <a:pt x="1492122" y="2458466"/>
                  </a:lnTo>
                  <a:lnTo>
                    <a:pt x="1431035" y="2469261"/>
                  </a:lnTo>
                  <a:lnTo>
                    <a:pt x="1368552" y="2477262"/>
                  </a:lnTo>
                  <a:lnTo>
                    <a:pt x="1305432" y="2482088"/>
                  </a:lnTo>
                  <a:lnTo>
                    <a:pt x="1241805" y="2483612"/>
                  </a:lnTo>
                  <a:lnTo>
                    <a:pt x="1177797" y="2482088"/>
                  </a:lnTo>
                  <a:lnTo>
                    <a:pt x="1115059" y="2477262"/>
                  </a:lnTo>
                  <a:lnTo>
                    <a:pt x="1052702" y="2469261"/>
                  </a:lnTo>
                  <a:lnTo>
                    <a:pt x="991488" y="2458466"/>
                  </a:lnTo>
                  <a:lnTo>
                    <a:pt x="931417" y="2444496"/>
                  </a:lnTo>
                  <a:lnTo>
                    <a:pt x="872743" y="2427605"/>
                  </a:lnTo>
                  <a:lnTo>
                    <a:pt x="814704" y="2408428"/>
                  </a:lnTo>
                  <a:lnTo>
                    <a:pt x="758316" y="2386076"/>
                  </a:lnTo>
                  <a:lnTo>
                    <a:pt x="703452" y="2361311"/>
                  </a:lnTo>
                  <a:lnTo>
                    <a:pt x="649858" y="2333625"/>
                  </a:lnTo>
                  <a:lnTo>
                    <a:pt x="597915" y="2303653"/>
                  </a:lnTo>
                  <a:lnTo>
                    <a:pt x="547369" y="2271649"/>
                  </a:lnTo>
                  <a:lnTo>
                    <a:pt x="451865" y="2200148"/>
                  </a:lnTo>
                  <a:lnTo>
                    <a:pt x="363600" y="2120138"/>
                  </a:lnTo>
                  <a:lnTo>
                    <a:pt x="283590" y="2031746"/>
                  </a:lnTo>
                  <a:lnTo>
                    <a:pt x="212089" y="1936242"/>
                  </a:lnTo>
                  <a:lnTo>
                    <a:pt x="179577" y="1885696"/>
                  </a:lnTo>
                  <a:lnTo>
                    <a:pt x="149986" y="1833752"/>
                  </a:lnTo>
                  <a:lnTo>
                    <a:pt x="122427" y="1780159"/>
                  </a:lnTo>
                  <a:lnTo>
                    <a:pt x="97535" y="1725422"/>
                  </a:lnTo>
                  <a:lnTo>
                    <a:pt x="75183" y="1668907"/>
                  </a:lnTo>
                  <a:lnTo>
                    <a:pt x="55625" y="1610995"/>
                  </a:lnTo>
                  <a:lnTo>
                    <a:pt x="39242" y="1552194"/>
                  </a:lnTo>
                  <a:lnTo>
                    <a:pt x="25145" y="1492123"/>
                  </a:lnTo>
                  <a:lnTo>
                    <a:pt x="14350" y="1431036"/>
                  </a:lnTo>
                  <a:lnTo>
                    <a:pt x="6350" y="1368552"/>
                  </a:lnTo>
                  <a:lnTo>
                    <a:pt x="1650" y="1305433"/>
                  </a:lnTo>
                  <a:lnTo>
                    <a:pt x="0" y="1241806"/>
                  </a:lnTo>
                  <a:lnTo>
                    <a:pt x="1650" y="1177798"/>
                  </a:lnTo>
                  <a:lnTo>
                    <a:pt x="6350" y="1115060"/>
                  </a:lnTo>
                  <a:lnTo>
                    <a:pt x="14350" y="1052702"/>
                  </a:lnTo>
                  <a:lnTo>
                    <a:pt x="25145" y="991488"/>
                  </a:lnTo>
                  <a:lnTo>
                    <a:pt x="39242" y="931418"/>
                  </a:lnTo>
                  <a:lnTo>
                    <a:pt x="56006" y="872744"/>
                  </a:lnTo>
                  <a:lnTo>
                    <a:pt x="75183" y="814705"/>
                  </a:lnTo>
                  <a:lnTo>
                    <a:pt x="97535" y="758317"/>
                  </a:lnTo>
                  <a:lnTo>
                    <a:pt x="122427" y="703452"/>
                  </a:lnTo>
                  <a:lnTo>
                    <a:pt x="149986" y="649859"/>
                  </a:lnTo>
                  <a:lnTo>
                    <a:pt x="179577" y="597915"/>
                  </a:lnTo>
                  <a:lnTo>
                    <a:pt x="212089" y="547370"/>
                  </a:lnTo>
                  <a:lnTo>
                    <a:pt x="283590" y="451993"/>
                  </a:lnTo>
                  <a:lnTo>
                    <a:pt x="363600" y="363600"/>
                  </a:lnTo>
                  <a:lnTo>
                    <a:pt x="451865" y="283590"/>
                  </a:lnTo>
                  <a:lnTo>
                    <a:pt x="547369" y="212089"/>
                  </a:lnTo>
                  <a:lnTo>
                    <a:pt x="597915" y="179577"/>
                  </a:lnTo>
                  <a:lnTo>
                    <a:pt x="649858" y="149987"/>
                  </a:lnTo>
                  <a:lnTo>
                    <a:pt x="703452" y="122427"/>
                  </a:lnTo>
                  <a:lnTo>
                    <a:pt x="758316" y="97536"/>
                  </a:lnTo>
                  <a:lnTo>
                    <a:pt x="814704" y="75184"/>
                  </a:lnTo>
                  <a:lnTo>
                    <a:pt x="872362" y="55625"/>
                  </a:lnTo>
                  <a:lnTo>
                    <a:pt x="931544" y="39243"/>
                  </a:lnTo>
                  <a:lnTo>
                    <a:pt x="991488" y="25146"/>
                  </a:lnTo>
                  <a:lnTo>
                    <a:pt x="1052702" y="14350"/>
                  </a:lnTo>
                  <a:lnTo>
                    <a:pt x="1114678" y="6350"/>
                  </a:lnTo>
                  <a:lnTo>
                    <a:pt x="1177797" y="1650"/>
                  </a:lnTo>
                  <a:lnTo>
                    <a:pt x="124180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4" y="1234439"/>
              <a:ext cx="2464308" cy="24575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6779" y="1224914"/>
              <a:ext cx="2484120" cy="2484120"/>
            </a:xfrm>
            <a:custGeom>
              <a:avLst/>
              <a:gdLst/>
              <a:ahLst/>
              <a:cxnLst/>
              <a:rect l="l" t="t" r="r" b="b"/>
              <a:pathLst>
                <a:path w="2484120" h="2484120">
                  <a:moveTo>
                    <a:pt x="1241806" y="0"/>
                  </a:moveTo>
                  <a:lnTo>
                    <a:pt x="1305814" y="1650"/>
                  </a:lnTo>
                  <a:lnTo>
                    <a:pt x="1368552" y="6350"/>
                  </a:lnTo>
                  <a:lnTo>
                    <a:pt x="1431036" y="14350"/>
                  </a:lnTo>
                  <a:lnTo>
                    <a:pt x="1492123" y="25146"/>
                  </a:lnTo>
                  <a:lnTo>
                    <a:pt x="1552194" y="39243"/>
                  </a:lnTo>
                  <a:lnTo>
                    <a:pt x="1610995" y="56007"/>
                  </a:lnTo>
                  <a:lnTo>
                    <a:pt x="1668907" y="75184"/>
                  </a:lnTo>
                  <a:lnTo>
                    <a:pt x="1725421" y="97536"/>
                  </a:lnTo>
                  <a:lnTo>
                    <a:pt x="1780158" y="122427"/>
                  </a:lnTo>
                  <a:lnTo>
                    <a:pt x="1833752" y="149987"/>
                  </a:lnTo>
                  <a:lnTo>
                    <a:pt x="1885695" y="179577"/>
                  </a:lnTo>
                  <a:lnTo>
                    <a:pt x="1936241" y="212089"/>
                  </a:lnTo>
                  <a:lnTo>
                    <a:pt x="2031745" y="283590"/>
                  </a:lnTo>
                  <a:lnTo>
                    <a:pt x="2120138" y="363600"/>
                  </a:lnTo>
                  <a:lnTo>
                    <a:pt x="2200147" y="451993"/>
                  </a:lnTo>
                  <a:lnTo>
                    <a:pt x="2271648" y="547370"/>
                  </a:lnTo>
                  <a:lnTo>
                    <a:pt x="2303653" y="597915"/>
                  </a:lnTo>
                  <a:lnTo>
                    <a:pt x="2333625" y="649859"/>
                  </a:lnTo>
                  <a:lnTo>
                    <a:pt x="2361310" y="703452"/>
                  </a:lnTo>
                  <a:lnTo>
                    <a:pt x="2386076" y="758317"/>
                  </a:lnTo>
                  <a:lnTo>
                    <a:pt x="2408047" y="814705"/>
                  </a:lnTo>
                  <a:lnTo>
                    <a:pt x="2427604" y="872236"/>
                  </a:lnTo>
                  <a:lnTo>
                    <a:pt x="2444496" y="931418"/>
                  </a:lnTo>
                  <a:lnTo>
                    <a:pt x="2458466" y="991488"/>
                  </a:lnTo>
                  <a:lnTo>
                    <a:pt x="2469260" y="1052702"/>
                  </a:lnTo>
                  <a:lnTo>
                    <a:pt x="2477262" y="1114679"/>
                  </a:lnTo>
                  <a:lnTo>
                    <a:pt x="2482088" y="1177798"/>
                  </a:lnTo>
                  <a:lnTo>
                    <a:pt x="2483612" y="1241806"/>
                  </a:lnTo>
                  <a:lnTo>
                    <a:pt x="2482088" y="1305814"/>
                  </a:lnTo>
                  <a:lnTo>
                    <a:pt x="2477262" y="1368552"/>
                  </a:lnTo>
                  <a:lnTo>
                    <a:pt x="2469260" y="1431036"/>
                  </a:lnTo>
                  <a:lnTo>
                    <a:pt x="2458466" y="1492123"/>
                  </a:lnTo>
                  <a:lnTo>
                    <a:pt x="2444496" y="1552194"/>
                  </a:lnTo>
                  <a:lnTo>
                    <a:pt x="2427604" y="1610995"/>
                  </a:lnTo>
                  <a:lnTo>
                    <a:pt x="2408428" y="1668907"/>
                  </a:lnTo>
                  <a:lnTo>
                    <a:pt x="2386076" y="1725422"/>
                  </a:lnTo>
                  <a:lnTo>
                    <a:pt x="2361310" y="1780159"/>
                  </a:lnTo>
                  <a:lnTo>
                    <a:pt x="2333625" y="1833752"/>
                  </a:lnTo>
                  <a:lnTo>
                    <a:pt x="2303653" y="1885696"/>
                  </a:lnTo>
                  <a:lnTo>
                    <a:pt x="2271648" y="1936242"/>
                  </a:lnTo>
                  <a:lnTo>
                    <a:pt x="2200147" y="2031746"/>
                  </a:lnTo>
                  <a:lnTo>
                    <a:pt x="2120138" y="2120138"/>
                  </a:lnTo>
                  <a:lnTo>
                    <a:pt x="2031745" y="2200148"/>
                  </a:lnTo>
                  <a:lnTo>
                    <a:pt x="1936241" y="2271649"/>
                  </a:lnTo>
                  <a:lnTo>
                    <a:pt x="1885695" y="2303653"/>
                  </a:lnTo>
                  <a:lnTo>
                    <a:pt x="1833752" y="2333625"/>
                  </a:lnTo>
                  <a:lnTo>
                    <a:pt x="1780158" y="2361311"/>
                  </a:lnTo>
                  <a:lnTo>
                    <a:pt x="1725295" y="2386076"/>
                  </a:lnTo>
                  <a:lnTo>
                    <a:pt x="1668907" y="2408047"/>
                  </a:lnTo>
                  <a:lnTo>
                    <a:pt x="1610995" y="2427605"/>
                  </a:lnTo>
                  <a:lnTo>
                    <a:pt x="1552194" y="2444496"/>
                  </a:lnTo>
                  <a:lnTo>
                    <a:pt x="1492123" y="2458466"/>
                  </a:lnTo>
                  <a:lnTo>
                    <a:pt x="1431036" y="2469261"/>
                  </a:lnTo>
                  <a:lnTo>
                    <a:pt x="1368552" y="2477262"/>
                  </a:lnTo>
                  <a:lnTo>
                    <a:pt x="1305433" y="2482088"/>
                  </a:lnTo>
                  <a:lnTo>
                    <a:pt x="1241806" y="2483612"/>
                  </a:lnTo>
                  <a:lnTo>
                    <a:pt x="1177798" y="2482088"/>
                  </a:lnTo>
                  <a:lnTo>
                    <a:pt x="1115047" y="2477262"/>
                  </a:lnTo>
                  <a:lnTo>
                    <a:pt x="1052664" y="2469261"/>
                  </a:lnTo>
                  <a:lnTo>
                    <a:pt x="991463" y="2458466"/>
                  </a:lnTo>
                  <a:lnTo>
                    <a:pt x="931456" y="2444496"/>
                  </a:lnTo>
                  <a:lnTo>
                    <a:pt x="872705" y="2427605"/>
                  </a:lnTo>
                  <a:lnTo>
                    <a:pt x="814705" y="2408428"/>
                  </a:lnTo>
                  <a:lnTo>
                    <a:pt x="758278" y="2386076"/>
                  </a:lnTo>
                  <a:lnTo>
                    <a:pt x="703478" y="2361311"/>
                  </a:lnTo>
                  <a:lnTo>
                    <a:pt x="649884" y="2333625"/>
                  </a:lnTo>
                  <a:lnTo>
                    <a:pt x="597916" y="2303653"/>
                  </a:lnTo>
                  <a:lnTo>
                    <a:pt x="547433" y="2271649"/>
                  </a:lnTo>
                  <a:lnTo>
                    <a:pt x="451929" y="2200148"/>
                  </a:lnTo>
                  <a:lnTo>
                    <a:pt x="363537" y="2120138"/>
                  </a:lnTo>
                  <a:lnTo>
                    <a:pt x="283552" y="2031746"/>
                  </a:lnTo>
                  <a:lnTo>
                    <a:pt x="212039" y="1936242"/>
                  </a:lnTo>
                  <a:lnTo>
                    <a:pt x="179565" y="1885696"/>
                  </a:lnTo>
                  <a:lnTo>
                    <a:pt x="149974" y="1833752"/>
                  </a:lnTo>
                  <a:lnTo>
                    <a:pt x="122389" y="1780159"/>
                  </a:lnTo>
                  <a:lnTo>
                    <a:pt x="97586" y="1725422"/>
                  </a:lnTo>
                  <a:lnTo>
                    <a:pt x="75196" y="1668907"/>
                  </a:lnTo>
                  <a:lnTo>
                    <a:pt x="55587" y="1610995"/>
                  </a:lnTo>
                  <a:lnTo>
                    <a:pt x="39192" y="1552194"/>
                  </a:lnTo>
                  <a:lnTo>
                    <a:pt x="25196" y="1492123"/>
                  </a:lnTo>
                  <a:lnTo>
                    <a:pt x="14389" y="1431036"/>
                  </a:lnTo>
                  <a:lnTo>
                    <a:pt x="6400" y="1368552"/>
                  </a:lnTo>
                  <a:lnTo>
                    <a:pt x="1600" y="1305433"/>
                  </a:lnTo>
                  <a:lnTo>
                    <a:pt x="0" y="1241806"/>
                  </a:lnTo>
                  <a:lnTo>
                    <a:pt x="1600" y="1177798"/>
                  </a:lnTo>
                  <a:lnTo>
                    <a:pt x="6400" y="1115060"/>
                  </a:lnTo>
                  <a:lnTo>
                    <a:pt x="14389" y="1052702"/>
                  </a:lnTo>
                  <a:lnTo>
                    <a:pt x="25196" y="991488"/>
                  </a:lnTo>
                  <a:lnTo>
                    <a:pt x="39192" y="931418"/>
                  </a:lnTo>
                  <a:lnTo>
                    <a:pt x="55981" y="872744"/>
                  </a:lnTo>
                  <a:lnTo>
                    <a:pt x="75184" y="814705"/>
                  </a:lnTo>
                  <a:lnTo>
                    <a:pt x="97586" y="758317"/>
                  </a:lnTo>
                  <a:lnTo>
                    <a:pt x="122389" y="703452"/>
                  </a:lnTo>
                  <a:lnTo>
                    <a:pt x="149974" y="649859"/>
                  </a:lnTo>
                  <a:lnTo>
                    <a:pt x="179565" y="597915"/>
                  </a:lnTo>
                  <a:lnTo>
                    <a:pt x="212039" y="547370"/>
                  </a:lnTo>
                  <a:lnTo>
                    <a:pt x="283552" y="451993"/>
                  </a:lnTo>
                  <a:lnTo>
                    <a:pt x="363537" y="363600"/>
                  </a:lnTo>
                  <a:lnTo>
                    <a:pt x="451929" y="283590"/>
                  </a:lnTo>
                  <a:lnTo>
                    <a:pt x="547408" y="212089"/>
                  </a:lnTo>
                  <a:lnTo>
                    <a:pt x="597916" y="179577"/>
                  </a:lnTo>
                  <a:lnTo>
                    <a:pt x="649909" y="149987"/>
                  </a:lnTo>
                  <a:lnTo>
                    <a:pt x="703478" y="122427"/>
                  </a:lnTo>
                  <a:lnTo>
                    <a:pt x="758278" y="97536"/>
                  </a:lnTo>
                  <a:lnTo>
                    <a:pt x="814666" y="75184"/>
                  </a:lnTo>
                  <a:lnTo>
                    <a:pt x="872299" y="55625"/>
                  </a:lnTo>
                  <a:lnTo>
                    <a:pt x="931494" y="39243"/>
                  </a:lnTo>
                  <a:lnTo>
                    <a:pt x="991463" y="25146"/>
                  </a:lnTo>
                  <a:lnTo>
                    <a:pt x="1052664" y="14350"/>
                  </a:lnTo>
                  <a:lnTo>
                    <a:pt x="1114640" y="6350"/>
                  </a:lnTo>
                  <a:lnTo>
                    <a:pt x="1177798" y="1650"/>
                  </a:lnTo>
                  <a:lnTo>
                    <a:pt x="124180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0" y="1234439"/>
              <a:ext cx="2468879" cy="24688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21755" y="1224914"/>
              <a:ext cx="2488565" cy="2488565"/>
            </a:xfrm>
            <a:custGeom>
              <a:avLst/>
              <a:gdLst/>
              <a:ahLst/>
              <a:cxnLst/>
              <a:rect l="l" t="t" r="r" b="b"/>
              <a:pathLst>
                <a:path w="2488565" h="2488565">
                  <a:moveTo>
                    <a:pt x="1244219" y="0"/>
                  </a:moveTo>
                  <a:lnTo>
                    <a:pt x="1308227" y="1650"/>
                  </a:lnTo>
                  <a:lnTo>
                    <a:pt x="1371346" y="6350"/>
                  </a:lnTo>
                  <a:lnTo>
                    <a:pt x="1433702" y="14350"/>
                  </a:lnTo>
                  <a:lnTo>
                    <a:pt x="1494917" y="25146"/>
                  </a:lnTo>
                  <a:lnTo>
                    <a:pt x="1554988" y="39243"/>
                  </a:lnTo>
                  <a:lnTo>
                    <a:pt x="1614170" y="56007"/>
                  </a:lnTo>
                  <a:lnTo>
                    <a:pt x="1671701" y="75564"/>
                  </a:lnTo>
                  <a:lnTo>
                    <a:pt x="1728470" y="98044"/>
                  </a:lnTo>
                  <a:lnTo>
                    <a:pt x="1783334" y="122809"/>
                  </a:lnTo>
                  <a:lnTo>
                    <a:pt x="1837309" y="150368"/>
                  </a:lnTo>
                  <a:lnTo>
                    <a:pt x="1889252" y="179959"/>
                  </a:lnTo>
                  <a:lnTo>
                    <a:pt x="1939798" y="212471"/>
                  </a:lnTo>
                  <a:lnTo>
                    <a:pt x="2035302" y="283972"/>
                  </a:lnTo>
                  <a:lnTo>
                    <a:pt x="2123694" y="364363"/>
                  </a:lnTo>
                  <a:lnTo>
                    <a:pt x="2204085" y="452755"/>
                  </a:lnTo>
                  <a:lnTo>
                    <a:pt x="2275586" y="548639"/>
                  </a:lnTo>
                  <a:lnTo>
                    <a:pt x="2307971" y="599059"/>
                  </a:lnTo>
                  <a:lnTo>
                    <a:pt x="2338070" y="651129"/>
                  </a:lnTo>
                  <a:lnTo>
                    <a:pt x="2365248" y="704723"/>
                  </a:lnTo>
                  <a:lnTo>
                    <a:pt x="2390394" y="759840"/>
                  </a:lnTo>
                  <a:lnTo>
                    <a:pt x="2412365" y="816229"/>
                  </a:lnTo>
                  <a:lnTo>
                    <a:pt x="2432050" y="874268"/>
                  </a:lnTo>
                  <a:lnTo>
                    <a:pt x="2448814" y="933450"/>
                  </a:lnTo>
                  <a:lnTo>
                    <a:pt x="2462784" y="993394"/>
                  </a:lnTo>
                  <a:lnTo>
                    <a:pt x="2473579" y="1054608"/>
                  </a:lnTo>
                  <a:lnTo>
                    <a:pt x="2481579" y="1117092"/>
                  </a:lnTo>
                  <a:lnTo>
                    <a:pt x="2486405" y="1180211"/>
                  </a:lnTo>
                  <a:lnTo>
                    <a:pt x="2488056" y="1244219"/>
                  </a:lnTo>
                  <a:lnTo>
                    <a:pt x="2486405" y="1308227"/>
                  </a:lnTo>
                  <a:lnTo>
                    <a:pt x="2481579" y="1371346"/>
                  </a:lnTo>
                  <a:lnTo>
                    <a:pt x="2473579" y="1433702"/>
                  </a:lnTo>
                  <a:lnTo>
                    <a:pt x="2462784" y="1494917"/>
                  </a:lnTo>
                  <a:lnTo>
                    <a:pt x="2448814" y="1554988"/>
                  </a:lnTo>
                  <a:lnTo>
                    <a:pt x="2432050" y="1614170"/>
                  </a:lnTo>
                  <a:lnTo>
                    <a:pt x="2412365" y="1671701"/>
                  </a:lnTo>
                  <a:lnTo>
                    <a:pt x="2390394" y="1728470"/>
                  </a:lnTo>
                  <a:lnTo>
                    <a:pt x="2365248" y="1783334"/>
                  </a:lnTo>
                  <a:lnTo>
                    <a:pt x="2338070" y="1837309"/>
                  </a:lnTo>
                  <a:lnTo>
                    <a:pt x="2307971" y="1889379"/>
                  </a:lnTo>
                  <a:lnTo>
                    <a:pt x="2275586" y="1939798"/>
                  </a:lnTo>
                  <a:lnTo>
                    <a:pt x="2204085" y="2035302"/>
                  </a:lnTo>
                  <a:lnTo>
                    <a:pt x="2123694" y="2123694"/>
                  </a:lnTo>
                  <a:lnTo>
                    <a:pt x="2035302" y="2204085"/>
                  </a:lnTo>
                  <a:lnTo>
                    <a:pt x="1939798" y="2275586"/>
                  </a:lnTo>
                  <a:lnTo>
                    <a:pt x="1889378" y="2307971"/>
                  </a:lnTo>
                  <a:lnTo>
                    <a:pt x="1837309" y="2338070"/>
                  </a:lnTo>
                  <a:lnTo>
                    <a:pt x="1783334" y="2365248"/>
                  </a:lnTo>
                  <a:lnTo>
                    <a:pt x="1728470" y="2390394"/>
                  </a:lnTo>
                  <a:lnTo>
                    <a:pt x="1671701" y="2412365"/>
                  </a:lnTo>
                  <a:lnTo>
                    <a:pt x="1614170" y="2432050"/>
                  </a:lnTo>
                  <a:lnTo>
                    <a:pt x="1554988" y="2448814"/>
                  </a:lnTo>
                  <a:lnTo>
                    <a:pt x="1494917" y="2462784"/>
                  </a:lnTo>
                  <a:lnTo>
                    <a:pt x="1433702" y="2473579"/>
                  </a:lnTo>
                  <a:lnTo>
                    <a:pt x="1371346" y="2481580"/>
                  </a:lnTo>
                  <a:lnTo>
                    <a:pt x="1308227" y="2486406"/>
                  </a:lnTo>
                  <a:lnTo>
                    <a:pt x="1244219" y="2488057"/>
                  </a:lnTo>
                  <a:lnTo>
                    <a:pt x="1180211" y="2486406"/>
                  </a:lnTo>
                  <a:lnTo>
                    <a:pt x="1117092" y="2481580"/>
                  </a:lnTo>
                  <a:lnTo>
                    <a:pt x="1054608" y="2473579"/>
                  </a:lnTo>
                  <a:lnTo>
                    <a:pt x="993394" y="2462784"/>
                  </a:lnTo>
                  <a:lnTo>
                    <a:pt x="933450" y="2448814"/>
                  </a:lnTo>
                  <a:lnTo>
                    <a:pt x="874268" y="2432050"/>
                  </a:lnTo>
                  <a:lnTo>
                    <a:pt x="816228" y="2412365"/>
                  </a:lnTo>
                  <a:lnTo>
                    <a:pt x="759841" y="2390394"/>
                  </a:lnTo>
                  <a:lnTo>
                    <a:pt x="704723" y="2365248"/>
                  </a:lnTo>
                  <a:lnTo>
                    <a:pt x="651128" y="2338070"/>
                  </a:lnTo>
                  <a:lnTo>
                    <a:pt x="599059" y="2307971"/>
                  </a:lnTo>
                  <a:lnTo>
                    <a:pt x="548640" y="2275586"/>
                  </a:lnTo>
                  <a:lnTo>
                    <a:pt x="452754" y="2204085"/>
                  </a:lnTo>
                  <a:lnTo>
                    <a:pt x="364363" y="2123694"/>
                  </a:lnTo>
                  <a:lnTo>
                    <a:pt x="283972" y="2035302"/>
                  </a:lnTo>
                  <a:lnTo>
                    <a:pt x="212471" y="1939798"/>
                  </a:lnTo>
                  <a:lnTo>
                    <a:pt x="179959" y="1889252"/>
                  </a:lnTo>
                  <a:lnTo>
                    <a:pt x="150368" y="1837309"/>
                  </a:lnTo>
                  <a:lnTo>
                    <a:pt x="122809" y="1783334"/>
                  </a:lnTo>
                  <a:lnTo>
                    <a:pt x="97536" y="1728470"/>
                  </a:lnTo>
                  <a:lnTo>
                    <a:pt x="75565" y="1671701"/>
                  </a:lnTo>
                  <a:lnTo>
                    <a:pt x="56007" y="1614170"/>
                  </a:lnTo>
                  <a:lnTo>
                    <a:pt x="39243" y="1554988"/>
                  </a:lnTo>
                  <a:lnTo>
                    <a:pt x="25146" y="1494917"/>
                  </a:lnTo>
                  <a:lnTo>
                    <a:pt x="14350" y="1433702"/>
                  </a:lnTo>
                  <a:lnTo>
                    <a:pt x="6350" y="1371346"/>
                  </a:lnTo>
                  <a:lnTo>
                    <a:pt x="1650" y="1308227"/>
                  </a:lnTo>
                  <a:lnTo>
                    <a:pt x="0" y="1244219"/>
                  </a:lnTo>
                  <a:lnTo>
                    <a:pt x="1650" y="1180211"/>
                  </a:lnTo>
                  <a:lnTo>
                    <a:pt x="6350" y="1117092"/>
                  </a:lnTo>
                  <a:lnTo>
                    <a:pt x="14350" y="1054608"/>
                  </a:lnTo>
                  <a:lnTo>
                    <a:pt x="25146" y="993394"/>
                  </a:lnTo>
                  <a:lnTo>
                    <a:pt x="39243" y="933450"/>
                  </a:lnTo>
                  <a:lnTo>
                    <a:pt x="56007" y="874268"/>
                  </a:lnTo>
                  <a:lnTo>
                    <a:pt x="75565" y="816229"/>
                  </a:lnTo>
                  <a:lnTo>
                    <a:pt x="98044" y="759840"/>
                  </a:lnTo>
                  <a:lnTo>
                    <a:pt x="122809" y="704723"/>
                  </a:lnTo>
                  <a:lnTo>
                    <a:pt x="150368" y="651129"/>
                  </a:lnTo>
                  <a:lnTo>
                    <a:pt x="179959" y="599059"/>
                  </a:lnTo>
                  <a:lnTo>
                    <a:pt x="212471" y="548639"/>
                  </a:lnTo>
                  <a:lnTo>
                    <a:pt x="283972" y="452755"/>
                  </a:lnTo>
                  <a:lnTo>
                    <a:pt x="364363" y="364363"/>
                  </a:lnTo>
                  <a:lnTo>
                    <a:pt x="452754" y="283972"/>
                  </a:lnTo>
                  <a:lnTo>
                    <a:pt x="548640" y="212471"/>
                  </a:lnTo>
                  <a:lnTo>
                    <a:pt x="599059" y="179959"/>
                  </a:lnTo>
                  <a:lnTo>
                    <a:pt x="651128" y="150368"/>
                  </a:lnTo>
                  <a:lnTo>
                    <a:pt x="704596" y="122809"/>
                  </a:lnTo>
                  <a:lnTo>
                    <a:pt x="759841" y="97536"/>
                  </a:lnTo>
                  <a:lnTo>
                    <a:pt x="816228" y="75564"/>
                  </a:lnTo>
                  <a:lnTo>
                    <a:pt x="874268" y="56007"/>
                  </a:lnTo>
                  <a:lnTo>
                    <a:pt x="933450" y="39243"/>
                  </a:lnTo>
                  <a:lnTo>
                    <a:pt x="993394" y="25146"/>
                  </a:lnTo>
                  <a:lnTo>
                    <a:pt x="1054608" y="14350"/>
                  </a:lnTo>
                  <a:lnTo>
                    <a:pt x="1117092" y="6350"/>
                  </a:lnTo>
                  <a:lnTo>
                    <a:pt x="1180211" y="1650"/>
                  </a:lnTo>
                  <a:lnTo>
                    <a:pt x="124421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40" y="5255386"/>
              <a:ext cx="10814685" cy="85725"/>
            </a:xfrm>
            <a:custGeom>
              <a:avLst/>
              <a:gdLst/>
              <a:ahLst/>
              <a:cxnLst/>
              <a:rect l="l" t="t" r="r" b="b"/>
              <a:pathLst>
                <a:path w="10814685" h="85725">
                  <a:moveTo>
                    <a:pt x="10728688" y="57246"/>
                  </a:moveTo>
                  <a:lnTo>
                    <a:pt x="10728604" y="85725"/>
                  </a:lnTo>
                  <a:lnTo>
                    <a:pt x="10785839" y="57276"/>
                  </a:lnTo>
                  <a:lnTo>
                    <a:pt x="10743082" y="57276"/>
                  </a:lnTo>
                  <a:lnTo>
                    <a:pt x="10728688" y="57246"/>
                  </a:lnTo>
                  <a:close/>
                </a:path>
                <a:path w="10814685" h="85725">
                  <a:moveTo>
                    <a:pt x="10728773" y="28670"/>
                  </a:moveTo>
                  <a:lnTo>
                    <a:pt x="10728688" y="57246"/>
                  </a:lnTo>
                  <a:lnTo>
                    <a:pt x="10743082" y="57276"/>
                  </a:lnTo>
                  <a:lnTo>
                    <a:pt x="10743209" y="28701"/>
                  </a:lnTo>
                  <a:lnTo>
                    <a:pt x="10728773" y="28670"/>
                  </a:lnTo>
                  <a:close/>
                </a:path>
                <a:path w="10814685" h="85725">
                  <a:moveTo>
                    <a:pt x="10728858" y="0"/>
                  </a:moveTo>
                  <a:lnTo>
                    <a:pt x="10728773" y="28670"/>
                  </a:lnTo>
                  <a:lnTo>
                    <a:pt x="10743209" y="28701"/>
                  </a:lnTo>
                  <a:lnTo>
                    <a:pt x="10743082" y="57276"/>
                  </a:lnTo>
                  <a:lnTo>
                    <a:pt x="10785839" y="57276"/>
                  </a:lnTo>
                  <a:lnTo>
                    <a:pt x="10814456" y="43053"/>
                  </a:lnTo>
                  <a:lnTo>
                    <a:pt x="10728858" y="0"/>
                  </a:lnTo>
                  <a:close/>
                </a:path>
                <a:path w="10814685" h="85725">
                  <a:moveTo>
                    <a:pt x="50" y="5587"/>
                  </a:moveTo>
                  <a:lnTo>
                    <a:pt x="0" y="34162"/>
                  </a:lnTo>
                  <a:lnTo>
                    <a:pt x="10728688" y="57246"/>
                  </a:lnTo>
                  <a:lnTo>
                    <a:pt x="10728773" y="28670"/>
                  </a:lnTo>
                  <a:lnTo>
                    <a:pt x="50" y="5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04654" y="3868039"/>
            <a:ext cx="2018664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215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12700" marR="5080" indent="2540" algn="ctr">
              <a:lnSpc>
                <a:spcPct val="79000"/>
              </a:lnSpc>
              <a:spcBef>
                <a:spcPts val="254"/>
              </a:spcBef>
            </a:pP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STEM-BASED 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COMPET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ITIO</a:t>
            </a:r>
            <a:r>
              <a:rPr sz="2000" b="1" spc="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727" y="3933519"/>
            <a:ext cx="2022475" cy="57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15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LEG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CY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150"/>
              </a:lnSpc>
            </a:pP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SUPP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614" y="6209791"/>
            <a:ext cx="10384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solidFill>
                  <a:srgbClr val="252528"/>
                </a:solidFill>
                <a:latin typeface="Arial"/>
                <a:cs typeface="Arial"/>
              </a:rPr>
              <a:t>C</a:t>
            </a:r>
            <a:r>
              <a:rPr sz="2800" b="1" spc="-50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2800" b="1" spc="10" dirty="0">
                <a:solidFill>
                  <a:srgbClr val="252528"/>
                </a:solidFill>
                <a:latin typeface="Arial"/>
                <a:cs typeface="Arial"/>
              </a:rPr>
              <a:t>EA</a:t>
            </a:r>
            <a:r>
              <a:rPr sz="2800" b="1" spc="-5" dirty="0">
                <a:solidFill>
                  <a:srgbClr val="252528"/>
                </a:solidFill>
                <a:latin typeface="Arial"/>
                <a:cs typeface="Arial"/>
              </a:rPr>
              <a:t>T</a:t>
            </a:r>
            <a:r>
              <a:rPr sz="2800" b="1" spc="30" dirty="0">
                <a:solidFill>
                  <a:srgbClr val="252528"/>
                </a:solidFill>
                <a:latin typeface="Arial"/>
                <a:cs typeface="Arial"/>
              </a:rPr>
              <a:t>ING</a:t>
            </a:r>
            <a:r>
              <a:rPr sz="2800" b="1" spc="-13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252528"/>
                </a:solidFill>
                <a:latin typeface="Arial"/>
                <a:cs typeface="Arial"/>
              </a:rPr>
              <a:t>VALUE</a:t>
            </a:r>
            <a:r>
              <a:rPr sz="2800" b="1" spc="-15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252528"/>
                </a:solidFill>
                <a:latin typeface="Arial"/>
                <a:cs typeface="Arial"/>
              </a:rPr>
              <a:t>FOR</a:t>
            </a:r>
            <a:r>
              <a:rPr sz="2800" b="1" spc="-165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2800" b="1" spc="30" dirty="0">
                <a:solidFill>
                  <a:srgbClr val="252528"/>
                </a:solidFill>
                <a:latin typeface="Arial"/>
                <a:cs typeface="Arial"/>
              </a:rPr>
              <a:t>ST</a:t>
            </a:r>
            <a:r>
              <a:rPr sz="2800" b="1" spc="20" dirty="0">
                <a:solidFill>
                  <a:srgbClr val="252528"/>
                </a:solidFill>
                <a:latin typeface="Arial"/>
                <a:cs typeface="Arial"/>
              </a:rPr>
              <a:t>U</a:t>
            </a:r>
            <a:r>
              <a:rPr sz="2800" b="1" spc="10" dirty="0">
                <a:solidFill>
                  <a:srgbClr val="252528"/>
                </a:solidFill>
                <a:latin typeface="Arial"/>
                <a:cs typeface="Arial"/>
              </a:rPr>
              <a:t>DENTS,</a:t>
            </a:r>
            <a:r>
              <a:rPr sz="2800" b="1" spc="-125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52528"/>
                </a:solidFill>
                <a:latin typeface="Arial"/>
                <a:cs typeface="Arial"/>
              </a:rPr>
              <a:t>ED</a:t>
            </a:r>
            <a:r>
              <a:rPr sz="2800" b="1" spc="-35" dirty="0">
                <a:solidFill>
                  <a:srgbClr val="252528"/>
                </a:solidFill>
                <a:latin typeface="Arial"/>
                <a:cs typeface="Arial"/>
              </a:rPr>
              <a:t>U</a:t>
            </a:r>
            <a:r>
              <a:rPr sz="2800" b="1" spc="10" dirty="0">
                <a:solidFill>
                  <a:srgbClr val="252528"/>
                </a:solidFill>
                <a:latin typeface="Arial"/>
                <a:cs typeface="Arial"/>
              </a:rPr>
              <a:t>CATORS,</a:t>
            </a:r>
            <a:r>
              <a:rPr sz="2800" b="1" spc="-12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2800" b="1" spc="60" dirty="0">
                <a:solidFill>
                  <a:srgbClr val="252528"/>
                </a:solidFill>
                <a:latin typeface="Arial"/>
                <a:cs typeface="Arial"/>
              </a:rPr>
              <a:t>AND</a:t>
            </a:r>
            <a:r>
              <a:rPr sz="2800" b="1" spc="-16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252528"/>
                </a:solidFill>
                <a:latin typeface="Arial"/>
                <a:cs typeface="Arial"/>
              </a:rPr>
              <a:t>BELL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0057" y="241553"/>
            <a:ext cx="539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B4171E"/>
                </a:solidFill>
                <a:latin typeface="Arial"/>
                <a:cs typeface="Arial"/>
              </a:rPr>
              <a:t>W</a:t>
            </a:r>
            <a:r>
              <a:rPr sz="1800" spc="-45" dirty="0">
                <a:solidFill>
                  <a:srgbClr val="B4171E"/>
                </a:solidFill>
                <a:latin typeface="Arial"/>
                <a:cs typeface="Arial"/>
              </a:rPr>
              <a:t>H</a:t>
            </a:r>
            <a:r>
              <a:rPr sz="1800" spc="-100" dirty="0">
                <a:solidFill>
                  <a:srgbClr val="B4171E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9288" y="3868039"/>
            <a:ext cx="183515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EMERGENCE</a:t>
            </a:r>
            <a:endParaRPr sz="2000">
              <a:latin typeface="Arial"/>
              <a:cs typeface="Arial"/>
            </a:endParaRPr>
          </a:p>
          <a:p>
            <a:pPr marL="12700" marR="5080" indent="-3175" algn="ctr">
              <a:lnSpc>
                <a:spcPct val="79000"/>
              </a:lnSpc>
              <a:spcBef>
                <a:spcPts val="25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HN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5751" y="4905502"/>
            <a:ext cx="243395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ts,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ols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97951" y="4803444"/>
            <a:ext cx="2986405" cy="85407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00"/>
              </a:spcBef>
            </a:pP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  <a:p>
            <a:pPr marR="18415" algn="r">
              <a:lnSpc>
                <a:spcPct val="100000"/>
              </a:lnSpc>
              <a:spcBef>
                <a:spcPts val="1100"/>
              </a:spcBef>
            </a:pP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1800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ts,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70+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ols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3766" y="5121402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95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057" y="382904"/>
            <a:ext cx="9766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/>
              <a:t>BELL</a:t>
            </a:r>
            <a:r>
              <a:rPr sz="2800" spc="-170" dirty="0"/>
              <a:t> </a:t>
            </a:r>
            <a:r>
              <a:rPr sz="2800" spc="105" dirty="0"/>
              <a:t>ADVANCED</a:t>
            </a:r>
            <a:r>
              <a:rPr sz="2800" spc="-195" dirty="0"/>
              <a:t> </a:t>
            </a:r>
            <a:r>
              <a:rPr sz="2800" spc="80" dirty="0"/>
              <a:t>VERTICAL</a:t>
            </a:r>
            <a:r>
              <a:rPr sz="2800" spc="-155" dirty="0"/>
              <a:t> </a:t>
            </a:r>
            <a:r>
              <a:rPr sz="2800" spc="55" dirty="0"/>
              <a:t>ROBOTICS</a:t>
            </a:r>
            <a:r>
              <a:rPr sz="2800" spc="-155" dirty="0"/>
              <a:t> </a:t>
            </a:r>
            <a:r>
              <a:rPr sz="2800" spc="95" dirty="0"/>
              <a:t>COMPETITION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55676" y="864108"/>
            <a:ext cx="609600" cy="73660"/>
          </a:xfrm>
          <a:custGeom>
            <a:avLst/>
            <a:gdLst/>
            <a:ahLst/>
            <a:cxnLst/>
            <a:rect l="l" t="t" r="r" b="b"/>
            <a:pathLst>
              <a:path w="609600" h="73659">
                <a:moveTo>
                  <a:pt x="609599" y="0"/>
                </a:moveTo>
                <a:lnTo>
                  <a:pt x="0" y="0"/>
                </a:lnTo>
                <a:lnTo>
                  <a:pt x="0" y="73151"/>
                </a:lnTo>
                <a:lnTo>
                  <a:pt x="609599" y="73151"/>
                </a:lnTo>
                <a:lnTo>
                  <a:pt x="609599" y="0"/>
                </a:lnTo>
                <a:close/>
              </a:path>
            </a:pathLst>
          </a:custGeom>
          <a:solidFill>
            <a:srgbClr val="25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085" y="3760723"/>
            <a:ext cx="289814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15" dirty="0">
                <a:latin typeface="Arial"/>
                <a:cs typeface="Arial"/>
              </a:rPr>
              <a:t>Real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World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is</a:t>
            </a:r>
            <a:r>
              <a:rPr sz="1400" b="1" spc="-10" dirty="0">
                <a:latin typeface="Arial"/>
                <a:cs typeface="Arial"/>
              </a:rPr>
              <a:t>s</a:t>
            </a:r>
            <a:r>
              <a:rPr sz="1400" b="1" spc="10" dirty="0">
                <a:latin typeface="Arial"/>
                <a:cs typeface="Arial"/>
              </a:rPr>
              <a:t>ion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30" dirty="0">
                <a:latin typeface="Arial"/>
                <a:cs typeface="Arial"/>
              </a:rPr>
              <a:t>ce</a:t>
            </a:r>
            <a:r>
              <a:rPr sz="1400" b="1" spc="20" dirty="0">
                <a:latin typeface="Arial"/>
                <a:cs typeface="Arial"/>
              </a:rPr>
              <a:t>n</a:t>
            </a:r>
            <a:r>
              <a:rPr sz="1400" b="1" spc="30" dirty="0">
                <a:latin typeface="Arial"/>
                <a:cs typeface="Arial"/>
              </a:rPr>
              <a:t>a</a:t>
            </a:r>
            <a:r>
              <a:rPr sz="1400" b="1" spc="25" dirty="0">
                <a:latin typeface="Arial"/>
                <a:cs typeface="Arial"/>
              </a:rPr>
              <a:t>rios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 spc="-2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80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-55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nd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35" dirty="0">
                <a:latin typeface="Arial"/>
                <a:cs typeface="Arial"/>
              </a:rPr>
              <a:t>M</a:t>
            </a:r>
            <a:r>
              <a:rPr sz="1400" spc="1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bili</a:t>
            </a:r>
            <a:r>
              <a:rPr sz="1400" spc="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spc="-15" dirty="0">
                <a:latin typeface="Arial"/>
                <a:cs typeface="Arial"/>
              </a:rPr>
              <a:t>Se</a:t>
            </a:r>
            <a:r>
              <a:rPr sz="1400" spc="-5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40" dirty="0">
                <a:latin typeface="Arial"/>
                <a:cs typeface="Arial"/>
              </a:rPr>
              <a:t>ch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&amp;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e</a:t>
            </a:r>
            <a:r>
              <a:rPr sz="1400" spc="20" dirty="0">
                <a:latin typeface="Arial"/>
                <a:cs typeface="Arial"/>
              </a:rPr>
              <a:t>scue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Firefighting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4085" y="4827777"/>
            <a:ext cx="2456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40" dirty="0">
                <a:latin typeface="Arial"/>
                <a:cs typeface="Arial"/>
              </a:rPr>
              <a:t>Air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&amp;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Grou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d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In</a:t>
            </a:r>
            <a:r>
              <a:rPr sz="1400" b="1" spc="40" dirty="0">
                <a:latin typeface="Arial"/>
                <a:cs typeface="Arial"/>
              </a:rPr>
              <a:t>t</a:t>
            </a:r>
            <a:r>
              <a:rPr sz="1400" b="1" spc="45" dirty="0">
                <a:latin typeface="Arial"/>
                <a:cs typeface="Arial"/>
              </a:rPr>
              <a:t>eg</a:t>
            </a:r>
            <a:r>
              <a:rPr sz="1400" b="1" spc="90" dirty="0">
                <a:latin typeface="Arial"/>
                <a:cs typeface="Arial"/>
              </a:rPr>
              <a:t>ra</a:t>
            </a:r>
            <a:r>
              <a:rPr sz="1400" b="1" spc="50" dirty="0">
                <a:latin typeface="Arial"/>
                <a:cs typeface="Arial"/>
              </a:rPr>
              <a:t>t</a:t>
            </a:r>
            <a:r>
              <a:rPr sz="1400" b="1" spc="10" dirty="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 spc="10" dirty="0">
                <a:latin typeface="Arial"/>
                <a:cs typeface="Arial"/>
              </a:rPr>
              <a:t>Multi-Modal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0582" y="3735704"/>
            <a:ext cx="262191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latin typeface="Arial"/>
                <a:cs typeface="Arial"/>
              </a:rPr>
              <a:t>Cu</a:t>
            </a:r>
            <a:r>
              <a:rPr sz="1400" b="1" spc="15" dirty="0">
                <a:latin typeface="Arial"/>
                <a:cs typeface="Arial"/>
              </a:rPr>
              <a:t>t</a:t>
            </a:r>
            <a:r>
              <a:rPr sz="1400" b="1" spc="114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d</a:t>
            </a:r>
            <a:r>
              <a:rPr sz="1400" b="1" spc="45" dirty="0">
                <a:latin typeface="Arial"/>
                <a:cs typeface="Arial"/>
              </a:rPr>
              <a:t>ge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T</a:t>
            </a:r>
            <a:r>
              <a:rPr sz="1400" b="1" spc="50" dirty="0">
                <a:latin typeface="Arial"/>
                <a:cs typeface="Arial"/>
              </a:rPr>
              <a:t>e</a:t>
            </a:r>
            <a:r>
              <a:rPr sz="1400" b="1" spc="30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hn</a:t>
            </a:r>
            <a:r>
              <a:rPr sz="1400" b="1" spc="30" dirty="0">
                <a:latin typeface="Arial"/>
                <a:cs typeface="Arial"/>
              </a:rPr>
              <a:t>ology</a:t>
            </a:r>
            <a:endParaRPr sz="1400">
              <a:latin typeface="Arial"/>
              <a:cs typeface="Arial"/>
            </a:endParaRPr>
          </a:p>
          <a:p>
            <a:pPr marL="6038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603885" algn="l"/>
                <a:tab pos="604520" algn="l"/>
              </a:tabLst>
            </a:pPr>
            <a:r>
              <a:rPr sz="1400" spc="25" dirty="0">
                <a:latin typeface="Arial"/>
                <a:cs typeface="Arial"/>
              </a:rPr>
              <a:t>Compute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Vision</a:t>
            </a:r>
            <a:endParaRPr sz="1400">
              <a:latin typeface="Arial"/>
              <a:cs typeface="Arial"/>
            </a:endParaRPr>
          </a:p>
          <a:p>
            <a:pPr marL="603885" indent="-287020">
              <a:lnSpc>
                <a:spcPct val="100000"/>
              </a:lnSpc>
              <a:buChar char="•"/>
              <a:tabLst>
                <a:tab pos="603885" algn="l"/>
                <a:tab pos="604520" algn="l"/>
              </a:tabLst>
            </a:pPr>
            <a:r>
              <a:rPr sz="1400" spc="50" dirty="0">
                <a:latin typeface="Arial"/>
                <a:cs typeface="Arial"/>
              </a:rPr>
              <a:t>3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Fl</a:t>
            </a:r>
            <a:r>
              <a:rPr sz="1400" spc="20" dirty="0">
                <a:latin typeface="Arial"/>
                <a:cs typeface="Arial"/>
              </a:rPr>
              <a:t>ight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Compute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2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603885" indent="-287020">
              <a:lnSpc>
                <a:spcPct val="100000"/>
              </a:lnSpc>
              <a:buChar char="•"/>
              <a:tabLst>
                <a:tab pos="603885" algn="l"/>
                <a:tab pos="604520" algn="l"/>
              </a:tabLst>
            </a:pPr>
            <a:r>
              <a:rPr sz="1400" spc="-40" dirty="0">
                <a:latin typeface="Arial"/>
                <a:cs typeface="Arial"/>
              </a:rPr>
              <a:t>Q</a:t>
            </a:r>
            <a:r>
              <a:rPr sz="1400" spc="-140" dirty="0">
                <a:latin typeface="Arial"/>
                <a:cs typeface="Arial"/>
              </a:rPr>
              <a:t>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Codes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f</a:t>
            </a:r>
            <a:r>
              <a:rPr sz="1400" spc="5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Auto</a:t>
            </a:r>
            <a:r>
              <a:rPr sz="1400" spc="10" dirty="0">
                <a:latin typeface="Arial"/>
                <a:cs typeface="Arial"/>
              </a:rPr>
              <a:t>n</a:t>
            </a:r>
            <a:r>
              <a:rPr sz="1400" spc="45" dirty="0">
                <a:latin typeface="Arial"/>
                <a:cs typeface="Arial"/>
              </a:rPr>
              <a:t>o</a:t>
            </a:r>
            <a:r>
              <a:rPr sz="1400" spc="15" dirty="0">
                <a:latin typeface="Arial"/>
                <a:cs typeface="Arial"/>
              </a:rPr>
              <a:t>my</a:t>
            </a:r>
            <a:endParaRPr sz="1400">
              <a:latin typeface="Arial"/>
              <a:cs typeface="Arial"/>
            </a:endParaRPr>
          </a:p>
          <a:p>
            <a:pPr marL="603885" indent="-287020">
              <a:lnSpc>
                <a:spcPct val="100000"/>
              </a:lnSpc>
              <a:buChar char="•"/>
              <a:tabLst>
                <a:tab pos="603885" algn="l"/>
                <a:tab pos="604520" algn="l"/>
              </a:tabLst>
            </a:pPr>
            <a:r>
              <a:rPr sz="1400" spc="-85" dirty="0">
                <a:latin typeface="Arial"/>
                <a:cs typeface="Arial"/>
              </a:rPr>
              <a:t>GP</a:t>
            </a:r>
            <a:r>
              <a:rPr sz="1400" spc="-40" dirty="0">
                <a:latin typeface="Arial"/>
                <a:cs typeface="Arial"/>
              </a:rPr>
              <a:t>S</a:t>
            </a:r>
            <a:r>
              <a:rPr sz="1400" spc="85" dirty="0">
                <a:latin typeface="Arial"/>
                <a:cs typeface="Arial"/>
              </a:rPr>
              <a:t>-</a:t>
            </a:r>
            <a:r>
              <a:rPr sz="1400" spc="20" dirty="0">
                <a:latin typeface="Arial"/>
                <a:cs typeface="Arial"/>
              </a:rPr>
              <a:t>de</a:t>
            </a:r>
            <a:r>
              <a:rPr sz="1400" spc="5" dirty="0">
                <a:latin typeface="Arial"/>
                <a:cs typeface="Arial"/>
              </a:rPr>
              <a:t>nied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Envir</a:t>
            </a:r>
            <a:r>
              <a:rPr sz="1400" spc="45" dirty="0">
                <a:latin typeface="Arial"/>
                <a:cs typeface="Arial"/>
              </a:rPr>
              <a:t>o</a:t>
            </a:r>
            <a:r>
              <a:rPr sz="1400" spc="10" dirty="0">
                <a:latin typeface="Arial"/>
                <a:cs typeface="Arial"/>
              </a:rPr>
              <a:t>nme</a:t>
            </a:r>
            <a:r>
              <a:rPr sz="1400" spc="35" dirty="0">
                <a:latin typeface="Arial"/>
                <a:cs typeface="Arial"/>
              </a:rPr>
              <a:t>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8682" y="5016246"/>
            <a:ext cx="257492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latin typeface="Arial"/>
                <a:cs typeface="Arial"/>
              </a:rPr>
              <a:t>Ope</a:t>
            </a:r>
            <a:r>
              <a:rPr sz="1400" b="1" spc="15" dirty="0">
                <a:latin typeface="Arial"/>
                <a:cs typeface="Arial"/>
              </a:rPr>
              <a:t>n</a:t>
            </a:r>
            <a:r>
              <a:rPr sz="1400" b="1" spc="105" dirty="0">
                <a:latin typeface="Arial"/>
                <a:cs typeface="Arial"/>
              </a:rPr>
              <a:t>-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30" dirty="0">
                <a:latin typeface="Arial"/>
                <a:cs typeface="Arial"/>
              </a:rPr>
              <a:t>ourc</a:t>
            </a:r>
            <a:r>
              <a:rPr sz="1400" b="1" spc="60" dirty="0">
                <a:latin typeface="Arial"/>
                <a:cs typeface="Arial"/>
              </a:rPr>
              <a:t>e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Tech</a:t>
            </a:r>
            <a:r>
              <a:rPr sz="1400" b="1" spc="20" dirty="0">
                <a:latin typeface="Arial"/>
                <a:cs typeface="Arial"/>
              </a:rPr>
              <a:t>n</a:t>
            </a:r>
            <a:r>
              <a:rPr sz="1400" b="1" spc="30" dirty="0">
                <a:latin typeface="Arial"/>
                <a:cs typeface="Arial"/>
              </a:rPr>
              <a:t>ology</a:t>
            </a:r>
            <a:endParaRPr sz="1400">
              <a:latin typeface="Arial"/>
              <a:cs typeface="Arial"/>
            </a:endParaRPr>
          </a:p>
          <a:p>
            <a:pPr marL="565785" indent="-287020">
              <a:lnSpc>
                <a:spcPct val="100000"/>
              </a:lnSpc>
              <a:buChar char="•"/>
              <a:tabLst>
                <a:tab pos="565785" algn="l"/>
                <a:tab pos="566420" algn="l"/>
              </a:tabLst>
            </a:pPr>
            <a:r>
              <a:rPr sz="1400" spc="-20" dirty="0">
                <a:latin typeface="Arial"/>
                <a:cs typeface="Arial"/>
              </a:rPr>
              <a:t>Git</a:t>
            </a:r>
            <a:r>
              <a:rPr sz="1400" spc="-30" dirty="0">
                <a:latin typeface="Arial"/>
                <a:cs typeface="Arial"/>
              </a:rPr>
              <a:t>H</a:t>
            </a:r>
            <a:r>
              <a:rPr sz="1400" spc="10" dirty="0">
                <a:latin typeface="Arial"/>
                <a:cs typeface="Arial"/>
              </a:rPr>
              <a:t>ub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&amp;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GitBo</a:t>
            </a:r>
            <a:r>
              <a:rPr sz="1400" spc="-10" dirty="0">
                <a:latin typeface="Arial"/>
                <a:cs typeface="Arial"/>
              </a:rPr>
              <a:t>ok</a:t>
            </a:r>
            <a:endParaRPr sz="1400">
              <a:latin typeface="Arial"/>
              <a:cs typeface="Arial"/>
            </a:endParaRPr>
          </a:p>
          <a:p>
            <a:pPr marL="565785" indent="-287020">
              <a:lnSpc>
                <a:spcPct val="100000"/>
              </a:lnSpc>
              <a:buChar char="•"/>
              <a:tabLst>
                <a:tab pos="565785" algn="l"/>
                <a:tab pos="566420" algn="l"/>
              </a:tabLst>
            </a:pPr>
            <a:r>
              <a:rPr sz="1400" spc="-15" dirty="0">
                <a:latin typeface="Arial"/>
                <a:cs typeface="Arial"/>
              </a:rPr>
              <a:t>Ro</a:t>
            </a:r>
            <a:r>
              <a:rPr sz="1400" spc="-25" dirty="0">
                <a:latin typeface="Arial"/>
                <a:cs typeface="Arial"/>
              </a:rPr>
              <a:t>b</a:t>
            </a:r>
            <a:r>
              <a:rPr sz="1400" spc="25" dirty="0">
                <a:latin typeface="Arial"/>
                <a:cs typeface="Arial"/>
              </a:rPr>
              <a:t>ust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s</a:t>
            </a:r>
            <a:r>
              <a:rPr sz="1400" spc="1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10" dirty="0">
                <a:latin typeface="Arial"/>
                <a:cs typeface="Arial"/>
              </a:rPr>
              <a:t>mbly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3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25" dirty="0">
                <a:latin typeface="Arial"/>
                <a:cs typeface="Arial"/>
              </a:rPr>
              <a:t>u</a:t>
            </a:r>
            <a:r>
              <a:rPr sz="1400" spc="-35" dirty="0">
                <a:latin typeface="Arial"/>
                <a:cs typeface="Arial"/>
              </a:rPr>
              <a:t>a</a:t>
            </a:r>
            <a:r>
              <a:rPr sz="1400" spc="-2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5657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565785" algn="l"/>
                <a:tab pos="566420" algn="l"/>
              </a:tabLst>
            </a:pPr>
            <a:r>
              <a:rPr sz="1400" spc="-2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80" dirty="0">
                <a:latin typeface="Arial"/>
                <a:cs typeface="Arial"/>
              </a:rPr>
              <a:t>-</a:t>
            </a:r>
            <a:r>
              <a:rPr sz="1400" spc="-10" dirty="0">
                <a:latin typeface="Arial"/>
                <a:cs typeface="Arial"/>
              </a:rPr>
              <a:t>Li</a:t>
            </a:r>
            <a:r>
              <a:rPr sz="1400" spc="-2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Su</a:t>
            </a:r>
            <a:r>
              <a:rPr sz="1400" spc="-15" dirty="0">
                <a:latin typeface="Arial"/>
                <a:cs typeface="Arial"/>
              </a:rPr>
              <a:t>p</a:t>
            </a:r>
            <a:r>
              <a:rPr sz="1400" spc="45" dirty="0">
                <a:latin typeface="Arial"/>
                <a:cs typeface="Arial"/>
              </a:rPr>
              <a:t>p</a:t>
            </a:r>
            <a:r>
              <a:rPr sz="1400" spc="3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t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spc="10" dirty="0">
                <a:latin typeface="Arial"/>
                <a:cs typeface="Arial"/>
              </a:rPr>
              <a:t>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057" y="109473"/>
            <a:ext cx="142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W</a:t>
            </a:r>
            <a:r>
              <a:rPr sz="1800" spc="-4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AT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IS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H</a:t>
            </a:r>
            <a:r>
              <a:rPr sz="1800" spc="-135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0401" y="1093025"/>
            <a:ext cx="2553970" cy="2553970"/>
            <a:chOff x="160401" y="1093025"/>
            <a:chExt cx="2553970" cy="25539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" y="1121664"/>
              <a:ext cx="2496312" cy="24963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4688" y="1107313"/>
              <a:ext cx="2525395" cy="2525395"/>
            </a:xfrm>
            <a:custGeom>
              <a:avLst/>
              <a:gdLst/>
              <a:ahLst/>
              <a:cxnLst/>
              <a:rect l="l" t="t" r="r" b="b"/>
              <a:pathLst>
                <a:path w="2525395" h="2525395">
                  <a:moveTo>
                    <a:pt x="0" y="2524887"/>
                  </a:moveTo>
                  <a:lnTo>
                    <a:pt x="2524887" y="2524887"/>
                  </a:lnTo>
                  <a:lnTo>
                    <a:pt x="2524887" y="0"/>
                  </a:lnTo>
                  <a:lnTo>
                    <a:pt x="0" y="0"/>
                  </a:lnTo>
                  <a:lnTo>
                    <a:pt x="0" y="2524887"/>
                  </a:lnTo>
                  <a:close/>
                </a:path>
              </a:pathLst>
            </a:custGeom>
            <a:ln w="28575">
              <a:solidFill>
                <a:srgbClr val="25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1457" y="3742182"/>
            <a:ext cx="255460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Ex</a:t>
            </a:r>
            <a:r>
              <a:rPr sz="1400" b="1" spc="114" dirty="0">
                <a:latin typeface="Arial"/>
                <a:cs typeface="Arial"/>
              </a:rPr>
              <a:t>t</a:t>
            </a:r>
            <a:r>
              <a:rPr sz="1400" b="1" spc="30" dirty="0">
                <a:latin typeface="Arial"/>
                <a:cs typeface="Arial"/>
              </a:rPr>
              <a:t>e</a:t>
            </a:r>
            <a:r>
              <a:rPr sz="1400" b="1" spc="20" dirty="0">
                <a:latin typeface="Arial"/>
                <a:cs typeface="Arial"/>
              </a:rPr>
              <a:t>n</a:t>
            </a:r>
            <a:r>
              <a:rPr sz="1400" b="1" spc="30" dirty="0">
                <a:latin typeface="Arial"/>
                <a:cs typeface="Arial"/>
              </a:rPr>
              <a:t>sive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Te</a:t>
            </a:r>
            <a:r>
              <a:rPr sz="1400" b="1" spc="4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E</a:t>
            </a:r>
            <a:r>
              <a:rPr sz="1400" b="1" spc="-40" dirty="0">
                <a:latin typeface="Arial"/>
                <a:cs typeface="Arial"/>
              </a:rPr>
              <a:t>n</a:t>
            </a:r>
            <a:r>
              <a:rPr sz="1400" b="1" spc="40" dirty="0">
                <a:latin typeface="Arial"/>
                <a:cs typeface="Arial"/>
              </a:rPr>
              <a:t>g</a:t>
            </a:r>
            <a:r>
              <a:rPr sz="1400" b="1" spc="25" dirty="0">
                <a:latin typeface="Arial"/>
                <a:cs typeface="Arial"/>
              </a:rPr>
              <a:t>a</a:t>
            </a:r>
            <a:r>
              <a:rPr sz="1400" b="1" spc="50" dirty="0">
                <a:latin typeface="Arial"/>
                <a:cs typeface="Arial"/>
              </a:rPr>
              <a:t>g</a:t>
            </a:r>
            <a:r>
              <a:rPr sz="1400" b="1" spc="40" dirty="0">
                <a:latin typeface="Arial"/>
                <a:cs typeface="Arial"/>
              </a:rPr>
              <a:t>e</a:t>
            </a:r>
            <a:r>
              <a:rPr sz="1400" b="1" spc="20" dirty="0">
                <a:latin typeface="Arial"/>
                <a:cs typeface="Arial"/>
              </a:rPr>
              <a:t>me</a:t>
            </a:r>
            <a:r>
              <a:rPr sz="1400" b="1" spc="10" dirty="0">
                <a:latin typeface="Arial"/>
                <a:cs typeface="Arial"/>
              </a:rPr>
              <a:t>n</a:t>
            </a:r>
            <a:r>
              <a:rPr sz="1400" b="1" spc="125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marL="489584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489584" algn="l"/>
                <a:tab pos="490220" algn="l"/>
              </a:tabLst>
            </a:pPr>
            <a:r>
              <a:rPr sz="1400" spc="50" dirty="0">
                <a:latin typeface="Arial"/>
                <a:cs typeface="Arial"/>
              </a:rPr>
              <a:t>7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Stud</a:t>
            </a:r>
            <a:r>
              <a:rPr sz="1400" spc="20" dirty="0">
                <a:latin typeface="Arial"/>
                <a:cs typeface="Arial"/>
              </a:rPr>
              <a:t>e</a:t>
            </a:r>
            <a:r>
              <a:rPr sz="1400" spc="30" dirty="0">
                <a:latin typeface="Arial"/>
                <a:cs typeface="Arial"/>
              </a:rPr>
              <a:t>nts</a:t>
            </a:r>
            <a:endParaRPr sz="1400">
              <a:latin typeface="Arial"/>
              <a:cs typeface="Arial"/>
            </a:endParaRPr>
          </a:p>
          <a:p>
            <a:pPr marL="489584" indent="-287020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1400" spc="5" dirty="0">
                <a:latin typeface="Arial"/>
                <a:cs typeface="Arial"/>
              </a:rPr>
              <a:t>Collaboration</a:t>
            </a:r>
            <a:endParaRPr sz="1400">
              <a:latin typeface="Arial"/>
              <a:cs typeface="Arial"/>
            </a:endParaRPr>
          </a:p>
          <a:p>
            <a:pPr marL="489584" indent="-287020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1400" dirty="0">
                <a:latin typeface="Arial"/>
                <a:cs typeface="Arial"/>
              </a:rPr>
              <a:t>Diversity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of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roles</a:t>
            </a:r>
            <a:endParaRPr sz="1400">
              <a:latin typeface="Arial"/>
              <a:cs typeface="Arial"/>
            </a:endParaRPr>
          </a:p>
          <a:p>
            <a:pPr marL="489584" indent="-287020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1400" spc="-10" dirty="0">
                <a:latin typeface="Arial"/>
                <a:cs typeface="Arial"/>
              </a:rPr>
              <a:t>Cur</a:t>
            </a:r>
            <a:r>
              <a:rPr sz="1400" spc="-55" dirty="0">
                <a:latin typeface="Arial"/>
                <a:cs typeface="Arial"/>
              </a:rPr>
              <a:t>a</a:t>
            </a:r>
            <a:r>
              <a:rPr sz="1400" spc="7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35" dirty="0">
                <a:latin typeface="Arial"/>
                <a:cs typeface="Arial"/>
              </a:rPr>
              <a:t>d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Cur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icul</a:t>
            </a:r>
            <a:r>
              <a:rPr sz="1400" spc="10" dirty="0">
                <a:latin typeface="Arial"/>
                <a:cs typeface="Arial"/>
              </a:rPr>
              <a:t>um</a:t>
            </a:r>
            <a:endParaRPr sz="1400">
              <a:latin typeface="Arial"/>
              <a:cs typeface="Arial"/>
            </a:endParaRPr>
          </a:p>
          <a:p>
            <a:pPr marL="489584" indent="-287020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1400" spc="5" dirty="0">
                <a:latin typeface="Arial"/>
                <a:cs typeface="Arial"/>
              </a:rPr>
              <a:t>Multidiscipli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5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89897" y="3735704"/>
            <a:ext cx="2596515" cy="266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P</a:t>
            </a:r>
            <a:r>
              <a:rPr sz="1400" b="1" spc="30" dirty="0">
                <a:latin typeface="Arial"/>
                <a:cs typeface="Arial"/>
              </a:rPr>
              <a:t>a</a:t>
            </a:r>
            <a:r>
              <a:rPr sz="1400" b="1" spc="55" dirty="0">
                <a:latin typeface="Arial"/>
                <a:cs typeface="Arial"/>
              </a:rPr>
              <a:t>rt</a:t>
            </a:r>
            <a:r>
              <a:rPr sz="1400" b="1" spc="80" dirty="0">
                <a:latin typeface="Arial"/>
                <a:cs typeface="Arial"/>
              </a:rPr>
              <a:t>n</a:t>
            </a:r>
            <a:r>
              <a:rPr sz="1400" b="1" spc="30" dirty="0">
                <a:latin typeface="Arial"/>
                <a:cs typeface="Arial"/>
              </a:rPr>
              <a:t>ers</a:t>
            </a:r>
            <a:r>
              <a:rPr sz="1400" b="1" spc="25" dirty="0">
                <a:latin typeface="Arial"/>
                <a:cs typeface="Arial"/>
              </a:rPr>
              <a:t>h</a:t>
            </a:r>
            <a:r>
              <a:rPr sz="1400" b="1" spc="15" dirty="0">
                <a:latin typeface="Arial"/>
                <a:cs typeface="Arial"/>
              </a:rPr>
              <a:t>ips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for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Exec</a:t>
            </a:r>
            <a:r>
              <a:rPr sz="1400" b="1" spc="30" dirty="0">
                <a:latin typeface="Arial"/>
                <a:cs typeface="Arial"/>
              </a:rPr>
              <a:t>ution</a:t>
            </a:r>
            <a:endParaRPr sz="1400">
              <a:latin typeface="Arial"/>
              <a:cs typeface="Arial"/>
            </a:endParaRPr>
          </a:p>
          <a:p>
            <a:pPr marL="527685" marR="5143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527685" algn="l"/>
                <a:tab pos="528320" algn="l"/>
              </a:tabLst>
            </a:pPr>
            <a:r>
              <a:rPr sz="1400" dirty="0">
                <a:latin typeface="Arial"/>
                <a:cs typeface="Arial"/>
              </a:rPr>
              <a:t>Lev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ging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n</a:t>
            </a:r>
            <a:r>
              <a:rPr sz="1400" spc="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80" dirty="0">
                <a:latin typeface="Arial"/>
                <a:cs typeface="Arial"/>
              </a:rPr>
              <a:t>-</a:t>
            </a:r>
            <a:r>
              <a:rPr sz="1400" spc="25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45" dirty="0">
                <a:latin typeface="Arial"/>
                <a:cs typeface="Arial"/>
              </a:rPr>
              <a:t>o</a:t>
            </a:r>
            <a:r>
              <a:rPr sz="1400" spc="30" dirty="0">
                <a:latin typeface="Arial"/>
                <a:cs typeface="Arial"/>
              </a:rPr>
              <a:t>fit</a:t>
            </a:r>
            <a:r>
              <a:rPr sz="1400" spc="20" dirty="0">
                <a:latin typeface="Arial"/>
                <a:cs typeface="Arial"/>
              </a:rPr>
              <a:t>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t</a:t>
            </a:r>
            <a:r>
              <a:rPr sz="1400" spc="35" dirty="0">
                <a:latin typeface="Arial"/>
                <a:cs typeface="Arial"/>
              </a:rPr>
              <a:t>o  </a:t>
            </a:r>
            <a:r>
              <a:rPr sz="1400" spc="5" dirty="0">
                <a:latin typeface="Arial"/>
                <a:cs typeface="Arial"/>
              </a:rPr>
              <a:t>scale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cost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effectively</a:t>
            </a:r>
            <a:endParaRPr sz="1400">
              <a:latin typeface="Arial"/>
              <a:cs typeface="Arial"/>
            </a:endParaRPr>
          </a:p>
          <a:p>
            <a:pPr marL="527685" indent="-287020">
              <a:lnSpc>
                <a:spcPct val="100000"/>
              </a:lnSpc>
              <a:buChar char="•"/>
              <a:tabLst>
                <a:tab pos="527685" algn="l"/>
                <a:tab pos="528320" algn="l"/>
              </a:tabLst>
            </a:pPr>
            <a:r>
              <a:rPr sz="1400" spc="-40" dirty="0">
                <a:latin typeface="Arial"/>
                <a:cs typeface="Arial"/>
              </a:rPr>
              <a:t>NCTX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Co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35" dirty="0">
                <a:latin typeface="Arial"/>
                <a:cs typeface="Arial"/>
              </a:rPr>
              <a:t>s</a:t>
            </a:r>
            <a:r>
              <a:rPr sz="1400" spc="2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7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ium</a:t>
            </a:r>
            <a:endParaRPr sz="1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80"/>
              </a:spcBef>
            </a:pPr>
            <a:r>
              <a:rPr sz="1400" b="1" spc="55" dirty="0">
                <a:latin typeface="Arial"/>
                <a:cs typeface="Arial"/>
              </a:rPr>
              <a:t>Te</a:t>
            </a:r>
            <a:r>
              <a:rPr sz="1400" b="1" spc="40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mi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wi</a:t>
            </a:r>
            <a:r>
              <a:rPr sz="1400" b="1" spc="3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</a:t>
            </a:r>
            <a:r>
              <a:rPr sz="1400" b="1" spc="-15" dirty="0">
                <a:latin typeface="Arial"/>
                <a:cs typeface="Arial"/>
              </a:rPr>
              <a:t>n</a:t>
            </a:r>
            <a:r>
              <a:rPr sz="1400" b="1" spc="50" dirty="0">
                <a:latin typeface="Arial"/>
                <a:cs typeface="Arial"/>
              </a:rPr>
              <a:t>iversi</a:t>
            </a:r>
            <a:r>
              <a:rPr sz="1400" b="1" spc="25" dirty="0">
                <a:latin typeface="Arial"/>
                <a:cs typeface="Arial"/>
              </a:rPr>
              <a:t>ties</a:t>
            </a:r>
            <a:endParaRPr sz="1400">
              <a:latin typeface="Arial"/>
              <a:cs typeface="Arial"/>
            </a:endParaRPr>
          </a:p>
          <a:p>
            <a:pPr marL="527685" marR="5080" indent="-287020">
              <a:lnSpc>
                <a:spcPct val="100000"/>
              </a:lnSpc>
              <a:buChar char="•"/>
              <a:tabLst>
                <a:tab pos="527685" algn="l"/>
                <a:tab pos="528320" algn="l"/>
              </a:tabLst>
            </a:pPr>
            <a:r>
              <a:rPr sz="1400" spc="-45" dirty="0">
                <a:latin typeface="Arial"/>
                <a:cs typeface="Arial"/>
              </a:rPr>
              <a:t>H</a:t>
            </a:r>
            <a:r>
              <a:rPr sz="1400" spc="5" dirty="0">
                <a:latin typeface="Arial"/>
                <a:cs typeface="Arial"/>
              </a:rPr>
              <a:t>igh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Sch</a:t>
            </a:r>
            <a:r>
              <a:rPr sz="1400" spc="15" dirty="0">
                <a:latin typeface="Arial"/>
                <a:cs typeface="Arial"/>
              </a:rPr>
              <a:t>o</a:t>
            </a:r>
            <a:r>
              <a:rPr sz="1400" spc="45" dirty="0">
                <a:latin typeface="Arial"/>
                <a:cs typeface="Arial"/>
              </a:rPr>
              <a:t>o</a:t>
            </a:r>
            <a:r>
              <a:rPr sz="1400" spc="-25" dirty="0">
                <a:latin typeface="Arial"/>
                <a:cs typeface="Arial"/>
              </a:rPr>
              <a:t>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e</a:t>
            </a:r>
            <a:r>
              <a:rPr sz="1400" spc="15" dirty="0">
                <a:latin typeface="Arial"/>
                <a:cs typeface="Arial"/>
              </a:rPr>
              <a:t>cruiti</a:t>
            </a:r>
            <a:r>
              <a:rPr sz="1400" spc="20" dirty="0">
                <a:latin typeface="Arial"/>
                <a:cs typeface="Arial"/>
              </a:rPr>
              <a:t>ng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f</a:t>
            </a:r>
            <a:r>
              <a:rPr sz="1400" spc="5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  </a:t>
            </a:r>
            <a:r>
              <a:rPr sz="1400" dirty="0">
                <a:latin typeface="Arial"/>
                <a:cs typeface="Arial"/>
              </a:rPr>
              <a:t>Universities</a:t>
            </a:r>
            <a:endParaRPr sz="1400">
              <a:latin typeface="Arial"/>
              <a:cs typeface="Arial"/>
            </a:endParaRPr>
          </a:p>
          <a:p>
            <a:pPr marL="527685" indent="-287020">
              <a:lnSpc>
                <a:spcPct val="100000"/>
              </a:lnSpc>
              <a:buChar char="•"/>
              <a:tabLst>
                <a:tab pos="527685" algn="l"/>
                <a:tab pos="528320" algn="l"/>
              </a:tabLst>
            </a:pPr>
            <a:r>
              <a:rPr sz="1400" spc="-5" dirty="0">
                <a:latin typeface="Arial"/>
                <a:cs typeface="Arial"/>
              </a:rPr>
              <a:t>Colle</a:t>
            </a:r>
            <a:r>
              <a:rPr sz="1400" spc="20" dirty="0">
                <a:latin typeface="Arial"/>
                <a:cs typeface="Arial"/>
              </a:rPr>
              <a:t>ge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e</a:t>
            </a:r>
            <a:r>
              <a:rPr sz="1400" spc="15" dirty="0">
                <a:latin typeface="Arial"/>
                <a:cs typeface="Arial"/>
              </a:rPr>
              <a:t>cruiti</a:t>
            </a:r>
            <a:r>
              <a:rPr sz="1400" spc="20" dirty="0">
                <a:latin typeface="Arial"/>
                <a:cs typeface="Arial"/>
              </a:rPr>
              <a:t>ng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f</a:t>
            </a:r>
            <a:r>
              <a:rPr sz="1400" spc="5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Bell</a:t>
            </a:r>
            <a:endParaRPr sz="1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1400" b="1" spc="-10" dirty="0">
                <a:latin typeface="Arial"/>
                <a:cs typeface="Arial"/>
              </a:rPr>
              <a:t>En</a:t>
            </a:r>
            <a:r>
              <a:rPr sz="1400" b="1" spc="-20" dirty="0">
                <a:latin typeface="Arial"/>
                <a:cs typeface="Arial"/>
              </a:rPr>
              <a:t>g</a:t>
            </a:r>
            <a:r>
              <a:rPr sz="1400" b="1" spc="30" dirty="0">
                <a:latin typeface="Arial"/>
                <a:cs typeface="Arial"/>
              </a:rPr>
              <a:t>a</a:t>
            </a:r>
            <a:r>
              <a:rPr sz="1400" b="1" spc="15" dirty="0">
                <a:latin typeface="Arial"/>
                <a:cs typeface="Arial"/>
              </a:rPr>
              <a:t>gi</a:t>
            </a:r>
            <a:r>
              <a:rPr sz="1400" b="1" spc="10" dirty="0">
                <a:latin typeface="Arial"/>
                <a:cs typeface="Arial"/>
              </a:rPr>
              <a:t>n</a:t>
            </a:r>
            <a:r>
              <a:rPr sz="1400" b="1" spc="35" dirty="0">
                <a:latin typeface="Arial"/>
                <a:cs typeface="Arial"/>
              </a:rPr>
              <a:t>g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wi</a:t>
            </a:r>
            <a:r>
              <a:rPr sz="1400" b="1" spc="3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I</a:t>
            </a:r>
            <a:r>
              <a:rPr sz="1400" b="1" spc="35" dirty="0">
                <a:latin typeface="Arial"/>
                <a:cs typeface="Arial"/>
              </a:rPr>
              <a:t>n</a:t>
            </a:r>
            <a:r>
              <a:rPr sz="1400" b="1" spc="40" dirty="0">
                <a:latin typeface="Arial"/>
                <a:cs typeface="Arial"/>
              </a:rPr>
              <a:t>dus</a:t>
            </a:r>
            <a:r>
              <a:rPr sz="1400" b="1" spc="10" dirty="0">
                <a:latin typeface="Arial"/>
                <a:cs typeface="Arial"/>
              </a:rPr>
              <a:t>t</a:t>
            </a:r>
            <a:r>
              <a:rPr sz="1400" b="1" spc="65" dirty="0">
                <a:latin typeface="Arial"/>
                <a:cs typeface="Arial"/>
              </a:rPr>
              <a:t>ry</a:t>
            </a:r>
            <a:endParaRPr sz="1400">
              <a:latin typeface="Arial"/>
              <a:cs typeface="Arial"/>
            </a:endParaRPr>
          </a:p>
          <a:p>
            <a:pPr marL="527685" indent="-287020">
              <a:lnSpc>
                <a:spcPct val="100000"/>
              </a:lnSpc>
              <a:buChar char="•"/>
              <a:tabLst>
                <a:tab pos="527685" algn="l"/>
                <a:tab pos="528320" algn="l"/>
              </a:tabLst>
            </a:pPr>
            <a:r>
              <a:rPr sz="1400" spc="15" dirty="0">
                <a:latin typeface="Arial"/>
                <a:cs typeface="Arial"/>
              </a:rPr>
              <a:t>Technology</a:t>
            </a:r>
            <a:endParaRPr sz="1400">
              <a:latin typeface="Arial"/>
              <a:cs typeface="Arial"/>
            </a:endParaRPr>
          </a:p>
          <a:p>
            <a:pPr marL="527685" indent="-287020">
              <a:lnSpc>
                <a:spcPct val="100000"/>
              </a:lnSpc>
              <a:buChar char="•"/>
              <a:tabLst>
                <a:tab pos="527685" algn="l"/>
                <a:tab pos="528320" algn="l"/>
              </a:tabLst>
            </a:pPr>
            <a:r>
              <a:rPr sz="1400" spc="15" dirty="0">
                <a:latin typeface="Arial"/>
                <a:cs typeface="Arial"/>
              </a:rPr>
              <a:t>Workforce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23476" y="1080833"/>
            <a:ext cx="3003550" cy="2552065"/>
            <a:chOff x="2923476" y="1080833"/>
            <a:chExt cx="3003550" cy="255206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1988" y="1109472"/>
              <a:ext cx="2945891" cy="24947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37764" y="1095121"/>
              <a:ext cx="2974975" cy="2523490"/>
            </a:xfrm>
            <a:custGeom>
              <a:avLst/>
              <a:gdLst/>
              <a:ahLst/>
              <a:cxnLst/>
              <a:rect l="l" t="t" r="r" b="b"/>
              <a:pathLst>
                <a:path w="2974975" h="2523490">
                  <a:moveTo>
                    <a:pt x="0" y="2523362"/>
                  </a:moveTo>
                  <a:lnTo>
                    <a:pt x="2974466" y="2523362"/>
                  </a:lnTo>
                  <a:lnTo>
                    <a:pt x="2974466" y="0"/>
                  </a:lnTo>
                  <a:lnTo>
                    <a:pt x="0" y="0"/>
                  </a:lnTo>
                  <a:lnTo>
                    <a:pt x="0" y="2523362"/>
                  </a:lnTo>
                  <a:close/>
                </a:path>
              </a:pathLst>
            </a:custGeom>
            <a:ln w="28574">
              <a:solidFill>
                <a:srgbClr val="25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134417" y="1073213"/>
            <a:ext cx="2569210" cy="2569210"/>
            <a:chOff x="6134417" y="1073213"/>
            <a:chExt cx="2569210" cy="256921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3055" y="1101851"/>
              <a:ext cx="2511552" cy="25115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48704" y="1087500"/>
              <a:ext cx="2540635" cy="2540635"/>
            </a:xfrm>
            <a:custGeom>
              <a:avLst/>
              <a:gdLst/>
              <a:ahLst/>
              <a:cxnLst/>
              <a:rect l="l" t="t" r="r" b="b"/>
              <a:pathLst>
                <a:path w="2540634" h="2540635">
                  <a:moveTo>
                    <a:pt x="0" y="2540127"/>
                  </a:moveTo>
                  <a:lnTo>
                    <a:pt x="2540127" y="2540127"/>
                  </a:lnTo>
                  <a:lnTo>
                    <a:pt x="2540127" y="0"/>
                  </a:lnTo>
                  <a:lnTo>
                    <a:pt x="0" y="0"/>
                  </a:lnTo>
                  <a:lnTo>
                    <a:pt x="0" y="2540127"/>
                  </a:lnTo>
                  <a:close/>
                </a:path>
              </a:pathLst>
            </a:custGeom>
            <a:ln w="28575">
              <a:solidFill>
                <a:srgbClr val="25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9200" y="1036319"/>
            <a:ext cx="2990950" cy="2569526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6764" y="6408419"/>
            <a:ext cx="12175490" cy="449580"/>
          </a:xfrm>
          <a:custGeom>
            <a:avLst/>
            <a:gdLst/>
            <a:ahLst/>
            <a:cxnLst/>
            <a:rect l="l" t="t" r="r" b="b"/>
            <a:pathLst>
              <a:path w="12175490" h="449579">
                <a:moveTo>
                  <a:pt x="12175236" y="0"/>
                </a:moveTo>
                <a:lnTo>
                  <a:pt x="0" y="0"/>
                </a:lnTo>
                <a:lnTo>
                  <a:pt x="0" y="449578"/>
                </a:lnTo>
                <a:lnTo>
                  <a:pt x="12175236" y="449578"/>
                </a:lnTo>
                <a:lnTo>
                  <a:pt x="12175236" y="0"/>
                </a:lnTo>
                <a:close/>
              </a:path>
            </a:pathLst>
          </a:custGeom>
          <a:solidFill>
            <a:srgbClr val="25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11807" y="6422237"/>
            <a:ext cx="826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7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22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30" dirty="0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70" dirty="0">
                <a:solidFill>
                  <a:srgbClr val="FFFFFF"/>
                </a:solidFill>
                <a:latin typeface="Arial"/>
                <a:cs typeface="Arial"/>
              </a:rPr>
              <a:t>PET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11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99632"/>
            <a:ext cx="12192000" cy="462280"/>
          </a:xfrm>
          <a:custGeom>
            <a:avLst/>
            <a:gdLst/>
            <a:ahLst/>
            <a:cxnLst/>
            <a:rect l="l" t="t" r="r" b="b"/>
            <a:pathLst>
              <a:path w="12192000" h="462279">
                <a:moveTo>
                  <a:pt x="12192000" y="0"/>
                </a:moveTo>
                <a:lnTo>
                  <a:pt x="0" y="0"/>
                </a:lnTo>
                <a:lnTo>
                  <a:pt x="0" y="461772"/>
                </a:lnTo>
                <a:lnTo>
                  <a:pt x="12192000" y="461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6697" y="6212840"/>
            <a:ext cx="8656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5" dirty="0">
                <a:solidFill>
                  <a:srgbClr val="FFFFFF"/>
                </a:solidFill>
                <a:latin typeface="Arial"/>
                <a:cs typeface="Arial"/>
              </a:rPr>
              <a:t>NAT</a:t>
            </a: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ONWIDE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REACH: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Texas,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2400" b="1" spc="60" dirty="0">
                <a:solidFill>
                  <a:srgbClr val="FFFFFF"/>
                </a:solidFill>
                <a:latin typeface="Arial"/>
                <a:cs typeface="Arial"/>
              </a:rPr>
              <a:t>chi</a:t>
            </a:r>
            <a:r>
              <a:rPr sz="2400" b="1" spc="65" dirty="0">
                <a:solidFill>
                  <a:srgbClr val="FFFFFF"/>
                </a:solidFill>
                <a:latin typeface="Arial"/>
                <a:cs typeface="Arial"/>
              </a:rPr>
              <a:t>gan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hingt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Arial"/>
                <a:cs typeface="Arial"/>
              </a:rPr>
              <a:t>DC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60" dirty="0"/>
              <a:t>IMPACT</a:t>
            </a:r>
          </a:p>
        </p:txBody>
      </p:sp>
      <p:sp>
        <p:nvSpPr>
          <p:cNvPr id="5" name="object 5"/>
          <p:cNvSpPr/>
          <p:nvPr/>
        </p:nvSpPr>
        <p:spPr>
          <a:xfrm>
            <a:off x="455676" y="996696"/>
            <a:ext cx="609600" cy="73660"/>
          </a:xfrm>
          <a:custGeom>
            <a:avLst/>
            <a:gdLst/>
            <a:ahLst/>
            <a:cxnLst/>
            <a:rect l="l" t="t" r="r" b="b"/>
            <a:pathLst>
              <a:path w="609600" h="73659">
                <a:moveTo>
                  <a:pt x="609599" y="0"/>
                </a:moveTo>
                <a:lnTo>
                  <a:pt x="0" y="0"/>
                </a:lnTo>
                <a:lnTo>
                  <a:pt x="0" y="73151"/>
                </a:lnTo>
                <a:lnTo>
                  <a:pt x="609599" y="73151"/>
                </a:lnTo>
                <a:lnTo>
                  <a:pt x="609599" y="0"/>
                </a:lnTo>
                <a:close/>
              </a:path>
            </a:pathLst>
          </a:custGeom>
          <a:solidFill>
            <a:srgbClr val="25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53639" y="1261872"/>
            <a:ext cx="2306320" cy="4547870"/>
            <a:chOff x="2453639" y="1261872"/>
            <a:chExt cx="2306320" cy="4547870"/>
          </a:xfrm>
        </p:grpSpPr>
        <p:sp>
          <p:nvSpPr>
            <p:cNvPr id="7" name="object 7"/>
            <p:cNvSpPr/>
            <p:nvPr/>
          </p:nvSpPr>
          <p:spPr>
            <a:xfrm>
              <a:off x="2515361" y="1402842"/>
              <a:ext cx="2225040" cy="4387850"/>
            </a:xfrm>
            <a:custGeom>
              <a:avLst/>
              <a:gdLst/>
              <a:ahLst/>
              <a:cxnLst/>
              <a:rect l="l" t="t" r="r" b="b"/>
              <a:pathLst>
                <a:path w="2225040" h="4387850">
                  <a:moveTo>
                    <a:pt x="0" y="370840"/>
                  </a:moveTo>
                  <a:lnTo>
                    <a:pt x="2888" y="324314"/>
                  </a:lnTo>
                  <a:lnTo>
                    <a:pt x="11323" y="279515"/>
                  </a:lnTo>
                  <a:lnTo>
                    <a:pt x="24956" y="236791"/>
                  </a:lnTo>
                  <a:lnTo>
                    <a:pt x="43441" y="196487"/>
                  </a:lnTo>
                  <a:lnTo>
                    <a:pt x="66430" y="158952"/>
                  </a:lnTo>
                  <a:lnTo>
                    <a:pt x="93577" y="124533"/>
                  </a:lnTo>
                  <a:lnTo>
                    <a:pt x="124533" y="93577"/>
                  </a:lnTo>
                  <a:lnTo>
                    <a:pt x="158952" y="66430"/>
                  </a:lnTo>
                  <a:lnTo>
                    <a:pt x="196487" y="43441"/>
                  </a:lnTo>
                  <a:lnTo>
                    <a:pt x="236791" y="24956"/>
                  </a:lnTo>
                  <a:lnTo>
                    <a:pt x="279515" y="11323"/>
                  </a:lnTo>
                  <a:lnTo>
                    <a:pt x="324314" y="2888"/>
                  </a:lnTo>
                  <a:lnTo>
                    <a:pt x="370839" y="0"/>
                  </a:lnTo>
                  <a:lnTo>
                    <a:pt x="1854200" y="0"/>
                  </a:lnTo>
                  <a:lnTo>
                    <a:pt x="1900725" y="2888"/>
                  </a:lnTo>
                  <a:lnTo>
                    <a:pt x="1945524" y="11323"/>
                  </a:lnTo>
                  <a:lnTo>
                    <a:pt x="1988248" y="24956"/>
                  </a:lnTo>
                  <a:lnTo>
                    <a:pt x="2028552" y="43441"/>
                  </a:lnTo>
                  <a:lnTo>
                    <a:pt x="2066087" y="66430"/>
                  </a:lnTo>
                  <a:lnTo>
                    <a:pt x="2100506" y="93577"/>
                  </a:lnTo>
                  <a:lnTo>
                    <a:pt x="2131462" y="124533"/>
                  </a:lnTo>
                  <a:lnTo>
                    <a:pt x="2158609" y="158952"/>
                  </a:lnTo>
                  <a:lnTo>
                    <a:pt x="2181598" y="196487"/>
                  </a:lnTo>
                  <a:lnTo>
                    <a:pt x="2200083" y="236791"/>
                  </a:lnTo>
                  <a:lnTo>
                    <a:pt x="2213716" y="279515"/>
                  </a:lnTo>
                  <a:lnTo>
                    <a:pt x="2222151" y="324314"/>
                  </a:lnTo>
                  <a:lnTo>
                    <a:pt x="2225040" y="370840"/>
                  </a:lnTo>
                  <a:lnTo>
                    <a:pt x="2225040" y="4016756"/>
                  </a:lnTo>
                  <a:lnTo>
                    <a:pt x="2222151" y="4063271"/>
                  </a:lnTo>
                  <a:lnTo>
                    <a:pt x="2213716" y="4108063"/>
                  </a:lnTo>
                  <a:lnTo>
                    <a:pt x="2200083" y="4150784"/>
                  </a:lnTo>
                  <a:lnTo>
                    <a:pt x="2181598" y="4191085"/>
                  </a:lnTo>
                  <a:lnTo>
                    <a:pt x="2158609" y="4228620"/>
                  </a:lnTo>
                  <a:lnTo>
                    <a:pt x="2131462" y="4263041"/>
                  </a:lnTo>
                  <a:lnTo>
                    <a:pt x="2100506" y="4294001"/>
                  </a:lnTo>
                  <a:lnTo>
                    <a:pt x="2066087" y="4321151"/>
                  </a:lnTo>
                  <a:lnTo>
                    <a:pt x="2028552" y="4344144"/>
                  </a:lnTo>
                  <a:lnTo>
                    <a:pt x="1988248" y="4362633"/>
                  </a:lnTo>
                  <a:lnTo>
                    <a:pt x="1945524" y="4376269"/>
                  </a:lnTo>
                  <a:lnTo>
                    <a:pt x="1900725" y="4384706"/>
                  </a:lnTo>
                  <a:lnTo>
                    <a:pt x="1854200" y="4387596"/>
                  </a:lnTo>
                  <a:lnTo>
                    <a:pt x="370839" y="4387596"/>
                  </a:lnTo>
                  <a:lnTo>
                    <a:pt x="324314" y="4384706"/>
                  </a:lnTo>
                  <a:lnTo>
                    <a:pt x="279515" y="4376269"/>
                  </a:lnTo>
                  <a:lnTo>
                    <a:pt x="236791" y="4362633"/>
                  </a:lnTo>
                  <a:lnTo>
                    <a:pt x="196487" y="4344144"/>
                  </a:lnTo>
                  <a:lnTo>
                    <a:pt x="158952" y="4321151"/>
                  </a:lnTo>
                  <a:lnTo>
                    <a:pt x="124533" y="4294001"/>
                  </a:lnTo>
                  <a:lnTo>
                    <a:pt x="93577" y="4263041"/>
                  </a:lnTo>
                  <a:lnTo>
                    <a:pt x="66430" y="4228620"/>
                  </a:lnTo>
                  <a:lnTo>
                    <a:pt x="43441" y="4191085"/>
                  </a:lnTo>
                  <a:lnTo>
                    <a:pt x="24956" y="4150784"/>
                  </a:lnTo>
                  <a:lnTo>
                    <a:pt x="11323" y="4108063"/>
                  </a:lnTo>
                  <a:lnTo>
                    <a:pt x="2888" y="4063271"/>
                  </a:lnTo>
                  <a:lnTo>
                    <a:pt x="0" y="4016756"/>
                  </a:lnTo>
                  <a:lnTo>
                    <a:pt x="0" y="370840"/>
                  </a:lnTo>
                  <a:close/>
                </a:path>
              </a:pathLst>
            </a:custGeom>
            <a:ln w="38099">
              <a:solidFill>
                <a:srgbClr val="25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53639" y="1261872"/>
              <a:ext cx="589915" cy="589915"/>
            </a:xfrm>
            <a:custGeom>
              <a:avLst/>
              <a:gdLst/>
              <a:ahLst/>
              <a:cxnLst/>
              <a:rect l="l" t="t" r="r" b="b"/>
              <a:pathLst>
                <a:path w="589914" h="589914">
                  <a:moveTo>
                    <a:pt x="491490" y="0"/>
                  </a:moveTo>
                  <a:lnTo>
                    <a:pt x="98298" y="0"/>
                  </a:lnTo>
                  <a:lnTo>
                    <a:pt x="60061" y="7733"/>
                  </a:lnTo>
                  <a:lnTo>
                    <a:pt x="28813" y="28813"/>
                  </a:lnTo>
                  <a:lnTo>
                    <a:pt x="7733" y="60061"/>
                  </a:lnTo>
                  <a:lnTo>
                    <a:pt x="0" y="98298"/>
                  </a:lnTo>
                  <a:lnTo>
                    <a:pt x="0" y="491489"/>
                  </a:lnTo>
                  <a:lnTo>
                    <a:pt x="7733" y="529726"/>
                  </a:lnTo>
                  <a:lnTo>
                    <a:pt x="28813" y="560974"/>
                  </a:lnTo>
                  <a:lnTo>
                    <a:pt x="60061" y="582054"/>
                  </a:lnTo>
                  <a:lnTo>
                    <a:pt x="98298" y="589788"/>
                  </a:lnTo>
                  <a:lnTo>
                    <a:pt x="491490" y="589788"/>
                  </a:lnTo>
                  <a:lnTo>
                    <a:pt x="529726" y="582054"/>
                  </a:lnTo>
                  <a:lnTo>
                    <a:pt x="560974" y="560974"/>
                  </a:lnTo>
                  <a:lnTo>
                    <a:pt x="582054" y="529726"/>
                  </a:lnTo>
                  <a:lnTo>
                    <a:pt x="589788" y="491489"/>
                  </a:lnTo>
                  <a:lnTo>
                    <a:pt x="589788" y="98298"/>
                  </a:lnTo>
                  <a:lnTo>
                    <a:pt x="582054" y="60061"/>
                  </a:lnTo>
                  <a:lnTo>
                    <a:pt x="560974" y="28813"/>
                  </a:lnTo>
                  <a:lnTo>
                    <a:pt x="529726" y="7733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056" y="1463907"/>
              <a:ext cx="95106" cy="1886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0396" y="1463907"/>
              <a:ext cx="95106" cy="188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1111" y="4398264"/>
              <a:ext cx="1652015" cy="10561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32658" y="1941322"/>
            <a:ext cx="17907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252528"/>
                </a:solidFill>
                <a:latin typeface="Arial"/>
                <a:cs typeface="Arial"/>
              </a:rPr>
              <a:t>"...the </a:t>
            </a:r>
            <a:r>
              <a:rPr sz="1600" spc="-10" dirty="0">
                <a:solidFill>
                  <a:srgbClr val="252528"/>
                </a:solidFill>
                <a:latin typeface="Arial"/>
                <a:cs typeface="Arial"/>
              </a:rPr>
              <a:t>Bell </a:t>
            </a:r>
            <a:r>
              <a:rPr sz="1600" spc="-5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252528"/>
                </a:solidFill>
                <a:latin typeface="Arial"/>
                <a:cs typeface="Arial"/>
              </a:rPr>
              <a:t>competition </a:t>
            </a:r>
            <a:r>
              <a:rPr sz="1600" spc="5" dirty="0">
                <a:solidFill>
                  <a:srgbClr val="252528"/>
                </a:solidFill>
                <a:latin typeface="Arial"/>
                <a:cs typeface="Arial"/>
              </a:rPr>
              <a:t>has </a:t>
            </a:r>
            <a:r>
              <a:rPr sz="1600" spc="1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2D75B6"/>
                </a:solidFill>
                <a:latin typeface="Arial"/>
                <a:cs typeface="Arial"/>
              </a:rPr>
              <a:t>capabilities</a:t>
            </a:r>
            <a:r>
              <a:rPr sz="1600" spc="-8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2D75B6"/>
                </a:solidFill>
                <a:latin typeface="Arial"/>
                <a:cs typeface="Arial"/>
              </a:rPr>
              <a:t>that</a:t>
            </a:r>
            <a:r>
              <a:rPr sz="1600" spc="-1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D75B6"/>
                </a:solidFill>
                <a:latin typeface="Arial"/>
                <a:cs typeface="Arial"/>
              </a:rPr>
              <a:t>no </a:t>
            </a:r>
            <a:r>
              <a:rPr sz="1600" spc="-4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2D75B6"/>
                </a:solidFill>
                <a:latin typeface="Arial"/>
                <a:cs typeface="Arial"/>
              </a:rPr>
              <a:t>other</a:t>
            </a:r>
            <a:r>
              <a:rPr sz="1600" spc="-8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2D75B6"/>
                </a:solidFill>
                <a:latin typeface="Arial"/>
                <a:cs typeface="Arial"/>
              </a:rPr>
              <a:t>co</a:t>
            </a:r>
            <a:r>
              <a:rPr sz="1600" spc="90" dirty="0">
                <a:solidFill>
                  <a:srgbClr val="2D75B6"/>
                </a:solidFill>
                <a:latin typeface="Arial"/>
                <a:cs typeface="Arial"/>
              </a:rPr>
              <a:t>m</a:t>
            </a:r>
            <a:r>
              <a:rPr sz="1600" spc="55" dirty="0">
                <a:solidFill>
                  <a:srgbClr val="2D75B6"/>
                </a:solidFill>
                <a:latin typeface="Arial"/>
                <a:cs typeface="Arial"/>
              </a:rPr>
              <a:t>p</a:t>
            </a:r>
            <a:r>
              <a:rPr sz="1600" spc="40" dirty="0">
                <a:solidFill>
                  <a:srgbClr val="2D75B6"/>
                </a:solidFill>
                <a:latin typeface="Arial"/>
                <a:cs typeface="Arial"/>
              </a:rPr>
              <a:t>etitions  </a:t>
            </a:r>
            <a:r>
              <a:rPr sz="1600" spc="-35" dirty="0">
                <a:solidFill>
                  <a:srgbClr val="2D75B6"/>
                </a:solidFill>
                <a:latin typeface="Arial"/>
                <a:cs typeface="Arial"/>
              </a:rPr>
              <a:t>have</a:t>
            </a:r>
            <a:r>
              <a:rPr sz="1600" spc="-35" dirty="0">
                <a:solidFill>
                  <a:srgbClr val="252528"/>
                </a:solidFill>
                <a:latin typeface="Arial"/>
                <a:cs typeface="Arial"/>
              </a:rPr>
              <a:t>..."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64608" y="1261872"/>
            <a:ext cx="2304415" cy="4547870"/>
            <a:chOff x="4864608" y="1261872"/>
            <a:chExt cx="2304415" cy="4547870"/>
          </a:xfrm>
        </p:grpSpPr>
        <p:sp>
          <p:nvSpPr>
            <p:cNvPr id="14" name="object 14"/>
            <p:cNvSpPr/>
            <p:nvPr/>
          </p:nvSpPr>
          <p:spPr>
            <a:xfrm>
              <a:off x="4924806" y="1402842"/>
              <a:ext cx="2225040" cy="4387850"/>
            </a:xfrm>
            <a:custGeom>
              <a:avLst/>
              <a:gdLst/>
              <a:ahLst/>
              <a:cxnLst/>
              <a:rect l="l" t="t" r="r" b="b"/>
              <a:pathLst>
                <a:path w="2225040" h="4387850">
                  <a:moveTo>
                    <a:pt x="0" y="370840"/>
                  </a:moveTo>
                  <a:lnTo>
                    <a:pt x="2888" y="324314"/>
                  </a:lnTo>
                  <a:lnTo>
                    <a:pt x="11323" y="279515"/>
                  </a:lnTo>
                  <a:lnTo>
                    <a:pt x="24956" y="236791"/>
                  </a:lnTo>
                  <a:lnTo>
                    <a:pt x="43441" y="196487"/>
                  </a:lnTo>
                  <a:lnTo>
                    <a:pt x="66430" y="158952"/>
                  </a:lnTo>
                  <a:lnTo>
                    <a:pt x="93577" y="124533"/>
                  </a:lnTo>
                  <a:lnTo>
                    <a:pt x="124533" y="93577"/>
                  </a:lnTo>
                  <a:lnTo>
                    <a:pt x="158952" y="66430"/>
                  </a:lnTo>
                  <a:lnTo>
                    <a:pt x="196487" y="43441"/>
                  </a:lnTo>
                  <a:lnTo>
                    <a:pt x="236791" y="24956"/>
                  </a:lnTo>
                  <a:lnTo>
                    <a:pt x="279515" y="11323"/>
                  </a:lnTo>
                  <a:lnTo>
                    <a:pt x="324314" y="2888"/>
                  </a:lnTo>
                  <a:lnTo>
                    <a:pt x="370840" y="0"/>
                  </a:lnTo>
                  <a:lnTo>
                    <a:pt x="1854200" y="0"/>
                  </a:lnTo>
                  <a:lnTo>
                    <a:pt x="1900725" y="2888"/>
                  </a:lnTo>
                  <a:lnTo>
                    <a:pt x="1945524" y="11323"/>
                  </a:lnTo>
                  <a:lnTo>
                    <a:pt x="1988248" y="24956"/>
                  </a:lnTo>
                  <a:lnTo>
                    <a:pt x="2028552" y="43441"/>
                  </a:lnTo>
                  <a:lnTo>
                    <a:pt x="2066087" y="66430"/>
                  </a:lnTo>
                  <a:lnTo>
                    <a:pt x="2100506" y="93577"/>
                  </a:lnTo>
                  <a:lnTo>
                    <a:pt x="2131462" y="124533"/>
                  </a:lnTo>
                  <a:lnTo>
                    <a:pt x="2158609" y="158952"/>
                  </a:lnTo>
                  <a:lnTo>
                    <a:pt x="2181598" y="196487"/>
                  </a:lnTo>
                  <a:lnTo>
                    <a:pt x="2200083" y="236791"/>
                  </a:lnTo>
                  <a:lnTo>
                    <a:pt x="2213716" y="279515"/>
                  </a:lnTo>
                  <a:lnTo>
                    <a:pt x="2222151" y="324314"/>
                  </a:lnTo>
                  <a:lnTo>
                    <a:pt x="2225040" y="370840"/>
                  </a:lnTo>
                  <a:lnTo>
                    <a:pt x="2225040" y="4016756"/>
                  </a:lnTo>
                  <a:lnTo>
                    <a:pt x="2222151" y="4063271"/>
                  </a:lnTo>
                  <a:lnTo>
                    <a:pt x="2213716" y="4108063"/>
                  </a:lnTo>
                  <a:lnTo>
                    <a:pt x="2200083" y="4150784"/>
                  </a:lnTo>
                  <a:lnTo>
                    <a:pt x="2181598" y="4191085"/>
                  </a:lnTo>
                  <a:lnTo>
                    <a:pt x="2158609" y="4228620"/>
                  </a:lnTo>
                  <a:lnTo>
                    <a:pt x="2131462" y="4263041"/>
                  </a:lnTo>
                  <a:lnTo>
                    <a:pt x="2100506" y="4294001"/>
                  </a:lnTo>
                  <a:lnTo>
                    <a:pt x="2066087" y="4321151"/>
                  </a:lnTo>
                  <a:lnTo>
                    <a:pt x="2028552" y="4344144"/>
                  </a:lnTo>
                  <a:lnTo>
                    <a:pt x="1988248" y="4362633"/>
                  </a:lnTo>
                  <a:lnTo>
                    <a:pt x="1945524" y="4376269"/>
                  </a:lnTo>
                  <a:lnTo>
                    <a:pt x="1900725" y="4384706"/>
                  </a:lnTo>
                  <a:lnTo>
                    <a:pt x="1854200" y="4387596"/>
                  </a:lnTo>
                  <a:lnTo>
                    <a:pt x="370840" y="4387596"/>
                  </a:lnTo>
                  <a:lnTo>
                    <a:pt x="324314" y="4384706"/>
                  </a:lnTo>
                  <a:lnTo>
                    <a:pt x="279515" y="4376269"/>
                  </a:lnTo>
                  <a:lnTo>
                    <a:pt x="236791" y="4362633"/>
                  </a:lnTo>
                  <a:lnTo>
                    <a:pt x="196487" y="4344144"/>
                  </a:lnTo>
                  <a:lnTo>
                    <a:pt x="158952" y="4321151"/>
                  </a:lnTo>
                  <a:lnTo>
                    <a:pt x="124533" y="4294001"/>
                  </a:lnTo>
                  <a:lnTo>
                    <a:pt x="93577" y="4263041"/>
                  </a:lnTo>
                  <a:lnTo>
                    <a:pt x="66430" y="4228620"/>
                  </a:lnTo>
                  <a:lnTo>
                    <a:pt x="43441" y="4191085"/>
                  </a:lnTo>
                  <a:lnTo>
                    <a:pt x="24956" y="4150784"/>
                  </a:lnTo>
                  <a:lnTo>
                    <a:pt x="11323" y="4108063"/>
                  </a:lnTo>
                  <a:lnTo>
                    <a:pt x="2888" y="4063271"/>
                  </a:lnTo>
                  <a:lnTo>
                    <a:pt x="0" y="4016756"/>
                  </a:lnTo>
                  <a:lnTo>
                    <a:pt x="0" y="370840"/>
                  </a:lnTo>
                  <a:close/>
                </a:path>
              </a:pathLst>
            </a:custGeom>
            <a:ln w="38100">
              <a:solidFill>
                <a:srgbClr val="25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64608" y="1261872"/>
              <a:ext cx="589915" cy="589915"/>
            </a:xfrm>
            <a:custGeom>
              <a:avLst/>
              <a:gdLst/>
              <a:ahLst/>
              <a:cxnLst/>
              <a:rect l="l" t="t" r="r" b="b"/>
              <a:pathLst>
                <a:path w="589914" h="589914">
                  <a:moveTo>
                    <a:pt x="491489" y="0"/>
                  </a:moveTo>
                  <a:lnTo>
                    <a:pt x="98297" y="0"/>
                  </a:lnTo>
                  <a:lnTo>
                    <a:pt x="60061" y="7733"/>
                  </a:lnTo>
                  <a:lnTo>
                    <a:pt x="28813" y="28813"/>
                  </a:lnTo>
                  <a:lnTo>
                    <a:pt x="7733" y="60061"/>
                  </a:lnTo>
                  <a:lnTo>
                    <a:pt x="0" y="98298"/>
                  </a:lnTo>
                  <a:lnTo>
                    <a:pt x="0" y="491489"/>
                  </a:lnTo>
                  <a:lnTo>
                    <a:pt x="7733" y="529726"/>
                  </a:lnTo>
                  <a:lnTo>
                    <a:pt x="28813" y="560974"/>
                  </a:lnTo>
                  <a:lnTo>
                    <a:pt x="60061" y="582054"/>
                  </a:lnTo>
                  <a:lnTo>
                    <a:pt x="98297" y="589788"/>
                  </a:lnTo>
                  <a:lnTo>
                    <a:pt x="491489" y="589788"/>
                  </a:lnTo>
                  <a:lnTo>
                    <a:pt x="529726" y="582054"/>
                  </a:lnTo>
                  <a:lnTo>
                    <a:pt x="560974" y="560974"/>
                  </a:lnTo>
                  <a:lnTo>
                    <a:pt x="582054" y="529726"/>
                  </a:lnTo>
                  <a:lnTo>
                    <a:pt x="589788" y="491489"/>
                  </a:lnTo>
                  <a:lnTo>
                    <a:pt x="589788" y="98298"/>
                  </a:lnTo>
                  <a:lnTo>
                    <a:pt x="582054" y="60061"/>
                  </a:lnTo>
                  <a:lnTo>
                    <a:pt x="560974" y="28813"/>
                  </a:lnTo>
                  <a:lnTo>
                    <a:pt x="529726" y="7733"/>
                  </a:lnTo>
                  <a:lnTo>
                    <a:pt x="49148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4024" y="1463907"/>
              <a:ext cx="95106" cy="1886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1364" y="1463907"/>
              <a:ext cx="95106" cy="18866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9787128" y="1261872"/>
            <a:ext cx="2299970" cy="4547870"/>
            <a:chOff x="9787128" y="1261872"/>
            <a:chExt cx="2299970" cy="4547870"/>
          </a:xfrm>
        </p:grpSpPr>
        <p:sp>
          <p:nvSpPr>
            <p:cNvPr id="19" name="object 19"/>
            <p:cNvSpPr/>
            <p:nvPr/>
          </p:nvSpPr>
          <p:spPr>
            <a:xfrm>
              <a:off x="9842754" y="1402842"/>
              <a:ext cx="2225040" cy="4387850"/>
            </a:xfrm>
            <a:custGeom>
              <a:avLst/>
              <a:gdLst/>
              <a:ahLst/>
              <a:cxnLst/>
              <a:rect l="l" t="t" r="r" b="b"/>
              <a:pathLst>
                <a:path w="2225040" h="4387850">
                  <a:moveTo>
                    <a:pt x="0" y="370840"/>
                  </a:moveTo>
                  <a:lnTo>
                    <a:pt x="2888" y="324314"/>
                  </a:lnTo>
                  <a:lnTo>
                    <a:pt x="11323" y="279515"/>
                  </a:lnTo>
                  <a:lnTo>
                    <a:pt x="24956" y="236791"/>
                  </a:lnTo>
                  <a:lnTo>
                    <a:pt x="43441" y="196487"/>
                  </a:lnTo>
                  <a:lnTo>
                    <a:pt x="66430" y="158952"/>
                  </a:lnTo>
                  <a:lnTo>
                    <a:pt x="93577" y="124533"/>
                  </a:lnTo>
                  <a:lnTo>
                    <a:pt x="124533" y="93577"/>
                  </a:lnTo>
                  <a:lnTo>
                    <a:pt x="158952" y="66430"/>
                  </a:lnTo>
                  <a:lnTo>
                    <a:pt x="196487" y="43441"/>
                  </a:lnTo>
                  <a:lnTo>
                    <a:pt x="236791" y="24956"/>
                  </a:lnTo>
                  <a:lnTo>
                    <a:pt x="279515" y="11323"/>
                  </a:lnTo>
                  <a:lnTo>
                    <a:pt x="324314" y="2888"/>
                  </a:lnTo>
                  <a:lnTo>
                    <a:pt x="370840" y="0"/>
                  </a:lnTo>
                  <a:lnTo>
                    <a:pt x="1854200" y="0"/>
                  </a:lnTo>
                  <a:lnTo>
                    <a:pt x="1900725" y="2888"/>
                  </a:lnTo>
                  <a:lnTo>
                    <a:pt x="1945524" y="11323"/>
                  </a:lnTo>
                  <a:lnTo>
                    <a:pt x="1988248" y="24956"/>
                  </a:lnTo>
                  <a:lnTo>
                    <a:pt x="2028552" y="43441"/>
                  </a:lnTo>
                  <a:lnTo>
                    <a:pt x="2066087" y="66430"/>
                  </a:lnTo>
                  <a:lnTo>
                    <a:pt x="2100506" y="93577"/>
                  </a:lnTo>
                  <a:lnTo>
                    <a:pt x="2131462" y="124533"/>
                  </a:lnTo>
                  <a:lnTo>
                    <a:pt x="2158609" y="158952"/>
                  </a:lnTo>
                  <a:lnTo>
                    <a:pt x="2181598" y="196487"/>
                  </a:lnTo>
                  <a:lnTo>
                    <a:pt x="2200083" y="236791"/>
                  </a:lnTo>
                  <a:lnTo>
                    <a:pt x="2213716" y="279515"/>
                  </a:lnTo>
                  <a:lnTo>
                    <a:pt x="2222151" y="324314"/>
                  </a:lnTo>
                  <a:lnTo>
                    <a:pt x="2225040" y="370840"/>
                  </a:lnTo>
                  <a:lnTo>
                    <a:pt x="2225040" y="4016756"/>
                  </a:lnTo>
                  <a:lnTo>
                    <a:pt x="2222151" y="4063271"/>
                  </a:lnTo>
                  <a:lnTo>
                    <a:pt x="2213716" y="4108063"/>
                  </a:lnTo>
                  <a:lnTo>
                    <a:pt x="2200083" y="4150784"/>
                  </a:lnTo>
                  <a:lnTo>
                    <a:pt x="2181598" y="4191085"/>
                  </a:lnTo>
                  <a:lnTo>
                    <a:pt x="2158609" y="4228620"/>
                  </a:lnTo>
                  <a:lnTo>
                    <a:pt x="2131462" y="4263041"/>
                  </a:lnTo>
                  <a:lnTo>
                    <a:pt x="2100506" y="4294001"/>
                  </a:lnTo>
                  <a:lnTo>
                    <a:pt x="2066087" y="4321151"/>
                  </a:lnTo>
                  <a:lnTo>
                    <a:pt x="2028552" y="4344144"/>
                  </a:lnTo>
                  <a:lnTo>
                    <a:pt x="1988248" y="4362633"/>
                  </a:lnTo>
                  <a:lnTo>
                    <a:pt x="1945524" y="4376269"/>
                  </a:lnTo>
                  <a:lnTo>
                    <a:pt x="1900725" y="4384706"/>
                  </a:lnTo>
                  <a:lnTo>
                    <a:pt x="1854200" y="4387596"/>
                  </a:lnTo>
                  <a:lnTo>
                    <a:pt x="370840" y="4387596"/>
                  </a:lnTo>
                  <a:lnTo>
                    <a:pt x="324314" y="4384706"/>
                  </a:lnTo>
                  <a:lnTo>
                    <a:pt x="279515" y="4376269"/>
                  </a:lnTo>
                  <a:lnTo>
                    <a:pt x="236791" y="4362633"/>
                  </a:lnTo>
                  <a:lnTo>
                    <a:pt x="196487" y="4344144"/>
                  </a:lnTo>
                  <a:lnTo>
                    <a:pt x="158952" y="4321151"/>
                  </a:lnTo>
                  <a:lnTo>
                    <a:pt x="124533" y="4294001"/>
                  </a:lnTo>
                  <a:lnTo>
                    <a:pt x="93577" y="4263041"/>
                  </a:lnTo>
                  <a:lnTo>
                    <a:pt x="66430" y="4228620"/>
                  </a:lnTo>
                  <a:lnTo>
                    <a:pt x="43441" y="4191085"/>
                  </a:lnTo>
                  <a:lnTo>
                    <a:pt x="24956" y="4150784"/>
                  </a:lnTo>
                  <a:lnTo>
                    <a:pt x="11323" y="4108063"/>
                  </a:lnTo>
                  <a:lnTo>
                    <a:pt x="2888" y="4063271"/>
                  </a:lnTo>
                  <a:lnTo>
                    <a:pt x="0" y="4016756"/>
                  </a:lnTo>
                  <a:lnTo>
                    <a:pt x="0" y="370840"/>
                  </a:lnTo>
                  <a:close/>
                </a:path>
              </a:pathLst>
            </a:custGeom>
            <a:ln w="38100">
              <a:solidFill>
                <a:srgbClr val="25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87128" y="1261872"/>
              <a:ext cx="589915" cy="589915"/>
            </a:xfrm>
            <a:custGeom>
              <a:avLst/>
              <a:gdLst/>
              <a:ahLst/>
              <a:cxnLst/>
              <a:rect l="l" t="t" r="r" b="b"/>
              <a:pathLst>
                <a:path w="589915" h="589914">
                  <a:moveTo>
                    <a:pt x="491490" y="0"/>
                  </a:moveTo>
                  <a:lnTo>
                    <a:pt x="98298" y="0"/>
                  </a:lnTo>
                  <a:lnTo>
                    <a:pt x="60061" y="7733"/>
                  </a:lnTo>
                  <a:lnTo>
                    <a:pt x="28813" y="28813"/>
                  </a:lnTo>
                  <a:lnTo>
                    <a:pt x="7733" y="60061"/>
                  </a:lnTo>
                  <a:lnTo>
                    <a:pt x="0" y="98298"/>
                  </a:lnTo>
                  <a:lnTo>
                    <a:pt x="0" y="491489"/>
                  </a:lnTo>
                  <a:lnTo>
                    <a:pt x="7733" y="529726"/>
                  </a:lnTo>
                  <a:lnTo>
                    <a:pt x="28813" y="560974"/>
                  </a:lnTo>
                  <a:lnTo>
                    <a:pt x="60061" y="582054"/>
                  </a:lnTo>
                  <a:lnTo>
                    <a:pt x="98298" y="589788"/>
                  </a:lnTo>
                  <a:lnTo>
                    <a:pt x="491490" y="589788"/>
                  </a:lnTo>
                  <a:lnTo>
                    <a:pt x="529726" y="582054"/>
                  </a:lnTo>
                  <a:lnTo>
                    <a:pt x="560974" y="560974"/>
                  </a:lnTo>
                  <a:lnTo>
                    <a:pt x="582054" y="529726"/>
                  </a:lnTo>
                  <a:lnTo>
                    <a:pt x="589788" y="491489"/>
                  </a:lnTo>
                  <a:lnTo>
                    <a:pt x="589788" y="98298"/>
                  </a:lnTo>
                  <a:lnTo>
                    <a:pt x="582054" y="60061"/>
                  </a:lnTo>
                  <a:lnTo>
                    <a:pt x="560974" y="28813"/>
                  </a:lnTo>
                  <a:lnTo>
                    <a:pt x="529726" y="7733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6544" y="1463907"/>
              <a:ext cx="95106" cy="1886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3885" y="1463907"/>
              <a:ext cx="95106" cy="1886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6812" y="4280916"/>
              <a:ext cx="1245107" cy="125425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962515" y="1941322"/>
            <a:ext cx="19831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252528"/>
                </a:solidFill>
                <a:latin typeface="Arial"/>
                <a:cs typeface="Arial"/>
              </a:rPr>
              <a:t>"</a:t>
            </a:r>
            <a:r>
              <a:rPr sz="1600" spc="-90" dirty="0">
                <a:solidFill>
                  <a:srgbClr val="252528"/>
                </a:solidFill>
                <a:latin typeface="Arial"/>
                <a:cs typeface="Arial"/>
              </a:rPr>
              <a:t>..</a:t>
            </a:r>
            <a:r>
              <a:rPr sz="1600" spc="-40" dirty="0">
                <a:solidFill>
                  <a:srgbClr val="252528"/>
                </a:solidFill>
                <a:latin typeface="Arial"/>
                <a:cs typeface="Arial"/>
              </a:rPr>
              <a:t>.A</a:t>
            </a:r>
            <a:r>
              <a:rPr sz="1600" spc="-5" dirty="0">
                <a:solidFill>
                  <a:srgbClr val="252528"/>
                </a:solidFill>
                <a:latin typeface="Arial"/>
                <a:cs typeface="Arial"/>
              </a:rPr>
              <a:t>V</a:t>
            </a:r>
            <a:r>
              <a:rPr sz="1600" spc="-150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-75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52528"/>
                </a:solidFill>
                <a:latin typeface="Arial"/>
                <a:cs typeface="Arial"/>
              </a:rPr>
              <a:t>is</a:t>
            </a:r>
            <a:r>
              <a:rPr sz="1600" spc="-8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52528"/>
                </a:solidFill>
                <a:latin typeface="Arial"/>
                <a:cs typeface="Arial"/>
              </a:rPr>
              <a:t>a  </a:t>
            </a:r>
            <a:r>
              <a:rPr sz="1600" spc="35" dirty="0">
                <a:solidFill>
                  <a:srgbClr val="2D75B6"/>
                </a:solidFill>
                <a:latin typeface="Arial"/>
                <a:cs typeface="Arial"/>
              </a:rPr>
              <a:t>transformational </a:t>
            </a:r>
            <a:r>
              <a:rPr sz="1600" spc="4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252528"/>
                </a:solidFill>
                <a:latin typeface="Arial"/>
                <a:cs typeface="Arial"/>
              </a:rPr>
              <a:t>competition</a:t>
            </a:r>
            <a:r>
              <a:rPr sz="1600" spc="-95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252528"/>
                </a:solidFill>
                <a:latin typeface="Arial"/>
                <a:cs typeface="Arial"/>
              </a:rPr>
              <a:t>because </a:t>
            </a:r>
            <a:r>
              <a:rPr sz="1600" spc="-43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252528"/>
                </a:solidFill>
                <a:latin typeface="Arial"/>
                <a:cs typeface="Arial"/>
              </a:rPr>
              <a:t>it </a:t>
            </a:r>
            <a:r>
              <a:rPr sz="1600" spc="35" dirty="0">
                <a:solidFill>
                  <a:srgbClr val="2D75B6"/>
                </a:solidFill>
                <a:latin typeface="Arial"/>
                <a:cs typeface="Arial"/>
              </a:rPr>
              <a:t>develops </a:t>
            </a:r>
            <a:r>
              <a:rPr sz="1600" spc="60" dirty="0">
                <a:solidFill>
                  <a:srgbClr val="2D75B6"/>
                </a:solidFill>
                <a:latin typeface="Arial"/>
                <a:cs typeface="Arial"/>
              </a:rPr>
              <a:t>both </a:t>
            </a:r>
            <a:r>
              <a:rPr sz="1600" spc="70" dirty="0">
                <a:solidFill>
                  <a:srgbClr val="2D75B6"/>
                </a:solidFill>
                <a:latin typeface="Arial"/>
                <a:cs typeface="Arial"/>
              </a:rPr>
              <a:t>soft </a:t>
            </a:r>
            <a:r>
              <a:rPr sz="1600" spc="-4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D75B6"/>
                </a:solidFill>
                <a:latin typeface="Arial"/>
                <a:cs typeface="Arial"/>
              </a:rPr>
              <a:t>skills...and </a:t>
            </a:r>
            <a:r>
              <a:rPr sz="1600" spc="35" dirty="0">
                <a:solidFill>
                  <a:srgbClr val="2D75B6"/>
                </a:solidFill>
                <a:latin typeface="Arial"/>
                <a:cs typeface="Arial"/>
              </a:rPr>
              <a:t>hands-on </a:t>
            </a:r>
            <a:r>
              <a:rPr sz="1600" spc="4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2D75B6"/>
                </a:solidFill>
                <a:latin typeface="Arial"/>
                <a:cs typeface="Arial"/>
              </a:rPr>
              <a:t>technical</a:t>
            </a:r>
            <a:r>
              <a:rPr sz="1600" spc="-7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2D75B6"/>
                </a:solidFill>
                <a:latin typeface="Arial"/>
                <a:cs typeface="Arial"/>
              </a:rPr>
              <a:t>skills</a:t>
            </a:r>
            <a:r>
              <a:rPr sz="1600" spc="10" dirty="0">
                <a:solidFill>
                  <a:srgbClr val="252528"/>
                </a:solidFill>
                <a:latin typeface="Arial"/>
                <a:cs typeface="Arial"/>
              </a:rPr>
              <a:t>"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347204" y="1261872"/>
            <a:ext cx="2298700" cy="4547870"/>
            <a:chOff x="7347204" y="1261872"/>
            <a:chExt cx="2298700" cy="4547870"/>
          </a:xfrm>
        </p:grpSpPr>
        <p:sp>
          <p:nvSpPr>
            <p:cNvPr id="26" name="object 26"/>
            <p:cNvSpPr/>
            <p:nvPr/>
          </p:nvSpPr>
          <p:spPr>
            <a:xfrm>
              <a:off x="7399782" y="1402842"/>
              <a:ext cx="2226945" cy="4387850"/>
            </a:xfrm>
            <a:custGeom>
              <a:avLst/>
              <a:gdLst/>
              <a:ahLst/>
              <a:cxnLst/>
              <a:rect l="l" t="t" r="r" b="b"/>
              <a:pathLst>
                <a:path w="2226945" h="4387850">
                  <a:moveTo>
                    <a:pt x="0" y="371094"/>
                  </a:moveTo>
                  <a:lnTo>
                    <a:pt x="2890" y="324539"/>
                  </a:lnTo>
                  <a:lnTo>
                    <a:pt x="11331" y="279711"/>
                  </a:lnTo>
                  <a:lnTo>
                    <a:pt x="24975" y="236958"/>
                  </a:lnTo>
                  <a:lnTo>
                    <a:pt x="43473" y="196628"/>
                  </a:lnTo>
                  <a:lnTo>
                    <a:pt x="66479" y="159067"/>
                  </a:lnTo>
                  <a:lnTo>
                    <a:pt x="93645" y="124624"/>
                  </a:lnTo>
                  <a:lnTo>
                    <a:pt x="124624" y="93645"/>
                  </a:lnTo>
                  <a:lnTo>
                    <a:pt x="159067" y="66479"/>
                  </a:lnTo>
                  <a:lnTo>
                    <a:pt x="196628" y="43473"/>
                  </a:lnTo>
                  <a:lnTo>
                    <a:pt x="236958" y="24975"/>
                  </a:lnTo>
                  <a:lnTo>
                    <a:pt x="279711" y="11331"/>
                  </a:lnTo>
                  <a:lnTo>
                    <a:pt x="324539" y="2890"/>
                  </a:lnTo>
                  <a:lnTo>
                    <a:pt x="371094" y="0"/>
                  </a:lnTo>
                  <a:lnTo>
                    <a:pt x="1855470" y="0"/>
                  </a:lnTo>
                  <a:lnTo>
                    <a:pt x="1902024" y="2890"/>
                  </a:lnTo>
                  <a:lnTo>
                    <a:pt x="1946852" y="11331"/>
                  </a:lnTo>
                  <a:lnTo>
                    <a:pt x="1989605" y="24975"/>
                  </a:lnTo>
                  <a:lnTo>
                    <a:pt x="2029935" y="43473"/>
                  </a:lnTo>
                  <a:lnTo>
                    <a:pt x="2067496" y="66479"/>
                  </a:lnTo>
                  <a:lnTo>
                    <a:pt x="2101939" y="93645"/>
                  </a:lnTo>
                  <a:lnTo>
                    <a:pt x="2132918" y="124624"/>
                  </a:lnTo>
                  <a:lnTo>
                    <a:pt x="2160084" y="159067"/>
                  </a:lnTo>
                  <a:lnTo>
                    <a:pt x="2183090" y="196628"/>
                  </a:lnTo>
                  <a:lnTo>
                    <a:pt x="2201588" y="236958"/>
                  </a:lnTo>
                  <a:lnTo>
                    <a:pt x="2215232" y="279711"/>
                  </a:lnTo>
                  <a:lnTo>
                    <a:pt x="2223673" y="324539"/>
                  </a:lnTo>
                  <a:lnTo>
                    <a:pt x="2226564" y="371094"/>
                  </a:lnTo>
                  <a:lnTo>
                    <a:pt x="2226564" y="4016502"/>
                  </a:lnTo>
                  <a:lnTo>
                    <a:pt x="2223673" y="4063049"/>
                  </a:lnTo>
                  <a:lnTo>
                    <a:pt x="2215232" y="4107871"/>
                  </a:lnTo>
                  <a:lnTo>
                    <a:pt x="2201588" y="4150621"/>
                  </a:lnTo>
                  <a:lnTo>
                    <a:pt x="2183090" y="4190950"/>
                  </a:lnTo>
                  <a:lnTo>
                    <a:pt x="2160084" y="4228511"/>
                  </a:lnTo>
                  <a:lnTo>
                    <a:pt x="2132918" y="4262956"/>
                  </a:lnTo>
                  <a:lnTo>
                    <a:pt x="2101939" y="4293937"/>
                  </a:lnTo>
                  <a:lnTo>
                    <a:pt x="2067496" y="4321105"/>
                  </a:lnTo>
                  <a:lnTo>
                    <a:pt x="2029935" y="4344114"/>
                  </a:lnTo>
                  <a:lnTo>
                    <a:pt x="1989605" y="4362615"/>
                  </a:lnTo>
                  <a:lnTo>
                    <a:pt x="1946852" y="4376261"/>
                  </a:lnTo>
                  <a:lnTo>
                    <a:pt x="1902024" y="4384704"/>
                  </a:lnTo>
                  <a:lnTo>
                    <a:pt x="1855470" y="4387596"/>
                  </a:lnTo>
                  <a:lnTo>
                    <a:pt x="371094" y="4387596"/>
                  </a:lnTo>
                  <a:lnTo>
                    <a:pt x="324539" y="4384704"/>
                  </a:lnTo>
                  <a:lnTo>
                    <a:pt x="279711" y="4376261"/>
                  </a:lnTo>
                  <a:lnTo>
                    <a:pt x="236958" y="4362615"/>
                  </a:lnTo>
                  <a:lnTo>
                    <a:pt x="196628" y="4344114"/>
                  </a:lnTo>
                  <a:lnTo>
                    <a:pt x="159067" y="4321105"/>
                  </a:lnTo>
                  <a:lnTo>
                    <a:pt x="124624" y="4293937"/>
                  </a:lnTo>
                  <a:lnTo>
                    <a:pt x="93645" y="4262956"/>
                  </a:lnTo>
                  <a:lnTo>
                    <a:pt x="66479" y="4228511"/>
                  </a:lnTo>
                  <a:lnTo>
                    <a:pt x="43473" y="4190950"/>
                  </a:lnTo>
                  <a:lnTo>
                    <a:pt x="24975" y="4150621"/>
                  </a:lnTo>
                  <a:lnTo>
                    <a:pt x="11331" y="4107871"/>
                  </a:lnTo>
                  <a:lnTo>
                    <a:pt x="2890" y="4063049"/>
                  </a:lnTo>
                  <a:lnTo>
                    <a:pt x="0" y="4016502"/>
                  </a:lnTo>
                  <a:lnTo>
                    <a:pt x="0" y="371094"/>
                  </a:lnTo>
                  <a:close/>
                </a:path>
              </a:pathLst>
            </a:custGeom>
            <a:ln w="38099">
              <a:solidFill>
                <a:srgbClr val="25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7204" y="1261872"/>
              <a:ext cx="589915" cy="589915"/>
            </a:xfrm>
            <a:custGeom>
              <a:avLst/>
              <a:gdLst/>
              <a:ahLst/>
              <a:cxnLst/>
              <a:rect l="l" t="t" r="r" b="b"/>
              <a:pathLst>
                <a:path w="589915" h="589914">
                  <a:moveTo>
                    <a:pt x="491490" y="0"/>
                  </a:moveTo>
                  <a:lnTo>
                    <a:pt x="98298" y="0"/>
                  </a:lnTo>
                  <a:lnTo>
                    <a:pt x="60061" y="7733"/>
                  </a:lnTo>
                  <a:lnTo>
                    <a:pt x="28813" y="28813"/>
                  </a:lnTo>
                  <a:lnTo>
                    <a:pt x="7733" y="60061"/>
                  </a:lnTo>
                  <a:lnTo>
                    <a:pt x="0" y="98298"/>
                  </a:lnTo>
                  <a:lnTo>
                    <a:pt x="0" y="491489"/>
                  </a:lnTo>
                  <a:lnTo>
                    <a:pt x="7733" y="529726"/>
                  </a:lnTo>
                  <a:lnTo>
                    <a:pt x="28813" y="560974"/>
                  </a:lnTo>
                  <a:lnTo>
                    <a:pt x="60061" y="582054"/>
                  </a:lnTo>
                  <a:lnTo>
                    <a:pt x="98298" y="589788"/>
                  </a:lnTo>
                  <a:lnTo>
                    <a:pt x="491490" y="589788"/>
                  </a:lnTo>
                  <a:lnTo>
                    <a:pt x="529726" y="582054"/>
                  </a:lnTo>
                  <a:lnTo>
                    <a:pt x="560974" y="560974"/>
                  </a:lnTo>
                  <a:lnTo>
                    <a:pt x="582054" y="529726"/>
                  </a:lnTo>
                  <a:lnTo>
                    <a:pt x="589788" y="491489"/>
                  </a:lnTo>
                  <a:lnTo>
                    <a:pt x="589788" y="98298"/>
                  </a:lnTo>
                  <a:lnTo>
                    <a:pt x="582054" y="60061"/>
                  </a:lnTo>
                  <a:lnTo>
                    <a:pt x="560974" y="28813"/>
                  </a:lnTo>
                  <a:lnTo>
                    <a:pt x="529726" y="7733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6620" y="1463907"/>
              <a:ext cx="95106" cy="1886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3961" y="1463907"/>
              <a:ext cx="95106" cy="1886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0144" y="4282439"/>
              <a:ext cx="1005840" cy="125425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596631" y="1941322"/>
            <a:ext cx="18294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252528"/>
                </a:solidFill>
                <a:latin typeface="Arial"/>
                <a:cs typeface="Arial"/>
              </a:rPr>
              <a:t>"</a:t>
            </a:r>
            <a:r>
              <a:rPr sz="1600" spc="-90" dirty="0">
                <a:solidFill>
                  <a:srgbClr val="252528"/>
                </a:solidFill>
                <a:latin typeface="Arial"/>
                <a:cs typeface="Arial"/>
              </a:rPr>
              <a:t>...</a:t>
            </a:r>
            <a:r>
              <a:rPr sz="1600" spc="55" dirty="0">
                <a:solidFill>
                  <a:srgbClr val="2D75B6"/>
                </a:solidFill>
                <a:latin typeface="Arial"/>
                <a:cs typeface="Arial"/>
              </a:rPr>
              <a:t>60</a:t>
            </a:r>
            <a:r>
              <a:rPr sz="1600" spc="-6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D75B6"/>
                </a:solidFill>
                <a:latin typeface="Arial"/>
                <a:cs typeface="Arial"/>
              </a:rPr>
              <a:t>cli</a:t>
            </a:r>
            <a:r>
              <a:rPr sz="1600" spc="55" dirty="0">
                <a:solidFill>
                  <a:srgbClr val="2D75B6"/>
                </a:solidFill>
                <a:latin typeface="Arial"/>
                <a:cs typeface="Arial"/>
              </a:rPr>
              <a:t>c</a:t>
            </a:r>
            <a:r>
              <a:rPr sz="1600" spc="30" dirty="0">
                <a:solidFill>
                  <a:srgbClr val="2D75B6"/>
                </a:solidFill>
                <a:latin typeface="Arial"/>
                <a:cs typeface="Arial"/>
              </a:rPr>
              <a:t>k</a:t>
            </a:r>
            <a:r>
              <a:rPr sz="1600" spc="-6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2D75B6"/>
                </a:solidFill>
                <a:latin typeface="Arial"/>
                <a:cs typeface="Arial"/>
              </a:rPr>
              <a:t>thro</a:t>
            </a:r>
            <a:r>
              <a:rPr sz="1600" spc="25" dirty="0">
                <a:solidFill>
                  <a:srgbClr val="2D75B6"/>
                </a:solidFill>
                <a:latin typeface="Arial"/>
                <a:cs typeface="Arial"/>
              </a:rPr>
              <a:t>ugh</a:t>
            </a:r>
            <a:r>
              <a:rPr sz="1600" spc="20" dirty="0">
                <a:solidFill>
                  <a:srgbClr val="2D75B6"/>
                </a:solidFill>
                <a:latin typeface="Arial"/>
                <a:cs typeface="Arial"/>
              </a:rPr>
              <a:t>s  </a:t>
            </a:r>
            <a:r>
              <a:rPr sz="1600" spc="-10" dirty="0">
                <a:solidFill>
                  <a:srgbClr val="252528"/>
                </a:solidFill>
                <a:latin typeface="Arial"/>
                <a:cs typeface="Arial"/>
              </a:rPr>
              <a:t>all </a:t>
            </a:r>
            <a:r>
              <a:rPr sz="1600" spc="45" dirty="0">
                <a:solidFill>
                  <a:srgbClr val="252528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252528"/>
                </a:solidFill>
                <a:latin typeface="Arial"/>
                <a:cs typeface="Arial"/>
              </a:rPr>
              <a:t>way </a:t>
            </a:r>
            <a:r>
              <a:rPr sz="1600" spc="85" dirty="0">
                <a:solidFill>
                  <a:srgbClr val="252528"/>
                </a:solidFill>
                <a:latin typeface="Arial"/>
                <a:cs typeface="Arial"/>
              </a:rPr>
              <a:t>to </a:t>
            </a:r>
            <a:r>
              <a:rPr sz="1600" spc="45" dirty="0">
                <a:solidFill>
                  <a:srgbClr val="252528"/>
                </a:solidFill>
                <a:latin typeface="Arial"/>
                <a:cs typeface="Arial"/>
              </a:rPr>
              <a:t>the </a:t>
            </a:r>
            <a:r>
              <a:rPr sz="1600" spc="5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252528"/>
                </a:solidFill>
                <a:latin typeface="Arial"/>
                <a:cs typeface="Arial"/>
              </a:rPr>
              <a:t>admissions </a:t>
            </a:r>
            <a:r>
              <a:rPr sz="1600" spc="3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52528"/>
                </a:solidFill>
                <a:latin typeface="Arial"/>
                <a:cs typeface="Arial"/>
              </a:rPr>
              <a:t>application.</a:t>
            </a:r>
            <a:r>
              <a:rPr sz="1600" spc="-8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2D75B6"/>
                </a:solidFill>
                <a:latin typeface="Arial"/>
                <a:cs typeface="Arial"/>
              </a:rPr>
              <a:t>A</a:t>
            </a:r>
            <a:r>
              <a:rPr sz="1600" spc="-10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2D75B6"/>
                </a:solidFill>
                <a:latin typeface="Arial"/>
                <a:cs typeface="Arial"/>
              </a:rPr>
              <a:t>great </a:t>
            </a:r>
            <a:r>
              <a:rPr sz="1600" spc="-4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2D75B6"/>
                </a:solidFill>
                <a:latin typeface="Arial"/>
                <a:cs typeface="Arial"/>
              </a:rPr>
              <a:t>collaboration</a:t>
            </a:r>
            <a:r>
              <a:rPr sz="1600" spc="25" dirty="0">
                <a:solidFill>
                  <a:srgbClr val="252528"/>
                </a:solidFill>
                <a:latin typeface="Arial"/>
                <a:cs typeface="Arial"/>
              </a:rPr>
              <a:t>!"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057" y="241553"/>
            <a:ext cx="576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BELL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ADVANCED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VERTICAL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ROBOTICS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COMPETITION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716" y="1261872"/>
            <a:ext cx="2298700" cy="4547870"/>
            <a:chOff x="13716" y="1261872"/>
            <a:chExt cx="2298700" cy="4547870"/>
          </a:xfrm>
        </p:grpSpPr>
        <p:sp>
          <p:nvSpPr>
            <p:cNvPr id="34" name="object 34"/>
            <p:cNvSpPr/>
            <p:nvPr/>
          </p:nvSpPr>
          <p:spPr>
            <a:xfrm>
              <a:off x="67818" y="1402842"/>
              <a:ext cx="2225040" cy="4387850"/>
            </a:xfrm>
            <a:custGeom>
              <a:avLst/>
              <a:gdLst/>
              <a:ahLst/>
              <a:cxnLst/>
              <a:rect l="l" t="t" r="r" b="b"/>
              <a:pathLst>
                <a:path w="2225040" h="4387850">
                  <a:moveTo>
                    <a:pt x="0" y="370840"/>
                  </a:moveTo>
                  <a:lnTo>
                    <a:pt x="2889" y="324314"/>
                  </a:lnTo>
                  <a:lnTo>
                    <a:pt x="11326" y="279515"/>
                  </a:lnTo>
                  <a:lnTo>
                    <a:pt x="24963" y="236791"/>
                  </a:lnTo>
                  <a:lnTo>
                    <a:pt x="43451" y="196487"/>
                  </a:lnTo>
                  <a:lnTo>
                    <a:pt x="66445" y="158952"/>
                  </a:lnTo>
                  <a:lnTo>
                    <a:pt x="93595" y="124533"/>
                  </a:lnTo>
                  <a:lnTo>
                    <a:pt x="124556" y="93577"/>
                  </a:lnTo>
                  <a:lnTo>
                    <a:pt x="158978" y="66430"/>
                  </a:lnTo>
                  <a:lnTo>
                    <a:pt x="196514" y="43441"/>
                  </a:lnTo>
                  <a:lnTo>
                    <a:pt x="236817" y="24956"/>
                  </a:lnTo>
                  <a:lnTo>
                    <a:pt x="279540" y="11323"/>
                  </a:lnTo>
                  <a:lnTo>
                    <a:pt x="324334" y="2888"/>
                  </a:lnTo>
                  <a:lnTo>
                    <a:pt x="370852" y="0"/>
                  </a:lnTo>
                  <a:lnTo>
                    <a:pt x="1854200" y="0"/>
                  </a:lnTo>
                  <a:lnTo>
                    <a:pt x="1900725" y="2888"/>
                  </a:lnTo>
                  <a:lnTo>
                    <a:pt x="1945524" y="11323"/>
                  </a:lnTo>
                  <a:lnTo>
                    <a:pt x="1988248" y="24956"/>
                  </a:lnTo>
                  <a:lnTo>
                    <a:pt x="2028552" y="43441"/>
                  </a:lnTo>
                  <a:lnTo>
                    <a:pt x="2066087" y="66430"/>
                  </a:lnTo>
                  <a:lnTo>
                    <a:pt x="2100506" y="93577"/>
                  </a:lnTo>
                  <a:lnTo>
                    <a:pt x="2131462" y="124533"/>
                  </a:lnTo>
                  <a:lnTo>
                    <a:pt x="2158609" y="158952"/>
                  </a:lnTo>
                  <a:lnTo>
                    <a:pt x="2181598" y="196487"/>
                  </a:lnTo>
                  <a:lnTo>
                    <a:pt x="2200083" y="236791"/>
                  </a:lnTo>
                  <a:lnTo>
                    <a:pt x="2213716" y="279515"/>
                  </a:lnTo>
                  <a:lnTo>
                    <a:pt x="2222151" y="324314"/>
                  </a:lnTo>
                  <a:lnTo>
                    <a:pt x="2225040" y="370840"/>
                  </a:lnTo>
                  <a:lnTo>
                    <a:pt x="2225040" y="4016756"/>
                  </a:lnTo>
                  <a:lnTo>
                    <a:pt x="2222151" y="4063271"/>
                  </a:lnTo>
                  <a:lnTo>
                    <a:pt x="2213716" y="4108063"/>
                  </a:lnTo>
                  <a:lnTo>
                    <a:pt x="2200083" y="4150784"/>
                  </a:lnTo>
                  <a:lnTo>
                    <a:pt x="2181598" y="4191085"/>
                  </a:lnTo>
                  <a:lnTo>
                    <a:pt x="2158609" y="4228620"/>
                  </a:lnTo>
                  <a:lnTo>
                    <a:pt x="2131462" y="4263041"/>
                  </a:lnTo>
                  <a:lnTo>
                    <a:pt x="2100506" y="4294001"/>
                  </a:lnTo>
                  <a:lnTo>
                    <a:pt x="2066087" y="4321151"/>
                  </a:lnTo>
                  <a:lnTo>
                    <a:pt x="2028552" y="4344144"/>
                  </a:lnTo>
                  <a:lnTo>
                    <a:pt x="1988248" y="4362633"/>
                  </a:lnTo>
                  <a:lnTo>
                    <a:pt x="1945524" y="4376269"/>
                  </a:lnTo>
                  <a:lnTo>
                    <a:pt x="1900725" y="4384706"/>
                  </a:lnTo>
                  <a:lnTo>
                    <a:pt x="1854200" y="4387596"/>
                  </a:lnTo>
                  <a:lnTo>
                    <a:pt x="370852" y="4387596"/>
                  </a:lnTo>
                  <a:lnTo>
                    <a:pt x="324334" y="4384706"/>
                  </a:lnTo>
                  <a:lnTo>
                    <a:pt x="279540" y="4376269"/>
                  </a:lnTo>
                  <a:lnTo>
                    <a:pt x="236817" y="4362633"/>
                  </a:lnTo>
                  <a:lnTo>
                    <a:pt x="196514" y="4344144"/>
                  </a:lnTo>
                  <a:lnTo>
                    <a:pt x="158978" y="4321151"/>
                  </a:lnTo>
                  <a:lnTo>
                    <a:pt x="124556" y="4294001"/>
                  </a:lnTo>
                  <a:lnTo>
                    <a:pt x="93595" y="4263041"/>
                  </a:lnTo>
                  <a:lnTo>
                    <a:pt x="66445" y="4228620"/>
                  </a:lnTo>
                  <a:lnTo>
                    <a:pt x="43451" y="4191085"/>
                  </a:lnTo>
                  <a:lnTo>
                    <a:pt x="24963" y="4150784"/>
                  </a:lnTo>
                  <a:lnTo>
                    <a:pt x="11326" y="4108063"/>
                  </a:lnTo>
                  <a:lnTo>
                    <a:pt x="2889" y="4063271"/>
                  </a:lnTo>
                  <a:lnTo>
                    <a:pt x="0" y="4016756"/>
                  </a:lnTo>
                  <a:lnTo>
                    <a:pt x="0" y="370840"/>
                  </a:lnTo>
                  <a:close/>
                </a:path>
              </a:pathLst>
            </a:custGeom>
            <a:ln w="38099">
              <a:solidFill>
                <a:srgbClr val="2525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16" y="1261872"/>
              <a:ext cx="589915" cy="589915"/>
            </a:xfrm>
            <a:custGeom>
              <a:avLst/>
              <a:gdLst/>
              <a:ahLst/>
              <a:cxnLst/>
              <a:rect l="l" t="t" r="r" b="b"/>
              <a:pathLst>
                <a:path w="589915" h="589914">
                  <a:moveTo>
                    <a:pt x="491490" y="0"/>
                  </a:moveTo>
                  <a:lnTo>
                    <a:pt x="98300" y="0"/>
                  </a:lnTo>
                  <a:lnTo>
                    <a:pt x="60037" y="7733"/>
                  </a:lnTo>
                  <a:lnTo>
                    <a:pt x="28791" y="28813"/>
                  </a:lnTo>
                  <a:lnTo>
                    <a:pt x="7724" y="60061"/>
                  </a:lnTo>
                  <a:lnTo>
                    <a:pt x="0" y="98298"/>
                  </a:lnTo>
                  <a:lnTo>
                    <a:pt x="0" y="491489"/>
                  </a:lnTo>
                  <a:lnTo>
                    <a:pt x="7724" y="529726"/>
                  </a:lnTo>
                  <a:lnTo>
                    <a:pt x="28791" y="560974"/>
                  </a:lnTo>
                  <a:lnTo>
                    <a:pt x="60037" y="582054"/>
                  </a:lnTo>
                  <a:lnTo>
                    <a:pt x="98300" y="589788"/>
                  </a:lnTo>
                  <a:lnTo>
                    <a:pt x="491490" y="589788"/>
                  </a:lnTo>
                  <a:lnTo>
                    <a:pt x="529753" y="582054"/>
                  </a:lnTo>
                  <a:lnTo>
                    <a:pt x="560998" y="560974"/>
                  </a:lnTo>
                  <a:lnTo>
                    <a:pt x="582063" y="529726"/>
                  </a:lnTo>
                  <a:lnTo>
                    <a:pt x="589788" y="491489"/>
                  </a:lnTo>
                  <a:lnTo>
                    <a:pt x="589788" y="98298"/>
                  </a:lnTo>
                  <a:lnTo>
                    <a:pt x="582063" y="60061"/>
                  </a:lnTo>
                  <a:lnTo>
                    <a:pt x="560998" y="28813"/>
                  </a:lnTo>
                  <a:lnTo>
                    <a:pt x="529753" y="7733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132" y="1463907"/>
              <a:ext cx="95106" cy="1886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72" y="1463907"/>
              <a:ext cx="95106" cy="18866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22910" y="1941322"/>
            <a:ext cx="190246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252528"/>
                </a:solidFill>
                <a:latin typeface="Arial"/>
                <a:cs typeface="Arial"/>
              </a:rPr>
              <a:t>"</a:t>
            </a:r>
            <a:r>
              <a:rPr sz="1600" spc="-90" dirty="0">
                <a:solidFill>
                  <a:srgbClr val="252528"/>
                </a:solidFill>
                <a:latin typeface="Arial"/>
                <a:cs typeface="Arial"/>
              </a:rPr>
              <a:t>..</a:t>
            </a:r>
            <a:r>
              <a:rPr sz="1600" spc="-30" dirty="0">
                <a:solidFill>
                  <a:srgbClr val="252528"/>
                </a:solidFill>
                <a:latin typeface="Arial"/>
                <a:cs typeface="Arial"/>
              </a:rPr>
              <a:t>.Th</a:t>
            </a:r>
            <a:r>
              <a:rPr sz="1600" spc="15" dirty="0">
                <a:solidFill>
                  <a:srgbClr val="252528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252528"/>
                </a:solidFill>
                <a:latin typeface="Arial"/>
                <a:cs typeface="Arial"/>
              </a:rPr>
              <a:t>exper</a:t>
            </a:r>
            <a:r>
              <a:rPr sz="1600" spc="10" dirty="0">
                <a:solidFill>
                  <a:srgbClr val="252528"/>
                </a:solidFill>
                <a:latin typeface="Arial"/>
                <a:cs typeface="Arial"/>
              </a:rPr>
              <a:t>ien</a:t>
            </a:r>
            <a:r>
              <a:rPr sz="1600" spc="55" dirty="0">
                <a:solidFill>
                  <a:srgbClr val="252528"/>
                </a:solidFill>
                <a:latin typeface="Arial"/>
                <a:cs typeface="Arial"/>
              </a:rPr>
              <a:t>ce</a:t>
            </a:r>
            <a:r>
              <a:rPr sz="1600" spc="-8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252528"/>
                </a:solidFill>
                <a:latin typeface="Arial"/>
                <a:cs typeface="Arial"/>
              </a:rPr>
              <a:t>of  </a:t>
            </a:r>
            <a:r>
              <a:rPr sz="1600" spc="45" dirty="0">
                <a:solidFill>
                  <a:srgbClr val="252528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252528"/>
                </a:solidFill>
                <a:latin typeface="Arial"/>
                <a:cs typeface="Arial"/>
              </a:rPr>
              <a:t>Bell </a:t>
            </a:r>
            <a:r>
              <a:rPr sz="1600" spc="40" dirty="0">
                <a:solidFill>
                  <a:srgbClr val="252528"/>
                </a:solidFill>
                <a:latin typeface="Arial"/>
                <a:cs typeface="Arial"/>
              </a:rPr>
              <a:t>drone </a:t>
            </a:r>
            <a:r>
              <a:rPr sz="1600" spc="45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252528"/>
                </a:solidFill>
                <a:latin typeface="Arial"/>
                <a:cs typeface="Arial"/>
              </a:rPr>
              <a:t>competition </a:t>
            </a:r>
            <a:r>
              <a:rPr sz="1600" spc="15" dirty="0">
                <a:solidFill>
                  <a:srgbClr val="252528"/>
                </a:solidFill>
                <a:latin typeface="Arial"/>
                <a:cs typeface="Arial"/>
              </a:rPr>
              <a:t>is </a:t>
            </a:r>
            <a:r>
              <a:rPr sz="1600" spc="25" dirty="0">
                <a:solidFill>
                  <a:srgbClr val="2D75B6"/>
                </a:solidFill>
                <a:latin typeface="Arial"/>
                <a:cs typeface="Arial"/>
              </a:rPr>
              <a:t>what </a:t>
            </a:r>
            <a:r>
              <a:rPr sz="1600" spc="-4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2D75B6"/>
                </a:solidFill>
                <a:latin typeface="Arial"/>
                <a:cs typeface="Arial"/>
              </a:rPr>
              <a:t>first </a:t>
            </a:r>
            <a:r>
              <a:rPr sz="1600" spc="75" dirty="0">
                <a:solidFill>
                  <a:srgbClr val="2D75B6"/>
                </a:solidFill>
                <a:latin typeface="Arial"/>
                <a:cs typeface="Arial"/>
              </a:rPr>
              <a:t>got </a:t>
            </a:r>
            <a:r>
              <a:rPr sz="1600" spc="30" dirty="0">
                <a:solidFill>
                  <a:srgbClr val="2D75B6"/>
                </a:solidFill>
                <a:latin typeface="Arial"/>
                <a:cs typeface="Arial"/>
              </a:rPr>
              <a:t>me </a:t>
            </a:r>
            <a:r>
              <a:rPr sz="1600" spc="3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2D75B6"/>
                </a:solidFill>
                <a:latin typeface="Arial"/>
                <a:cs typeface="Arial"/>
              </a:rPr>
              <a:t>interested </a:t>
            </a:r>
            <a:r>
              <a:rPr sz="1600" spc="10" dirty="0">
                <a:solidFill>
                  <a:srgbClr val="2D75B6"/>
                </a:solidFill>
                <a:latin typeface="Arial"/>
                <a:cs typeface="Arial"/>
              </a:rPr>
              <a:t>in </a:t>
            </a:r>
            <a:r>
              <a:rPr sz="1600" spc="1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D75B6"/>
                </a:solidFill>
                <a:latin typeface="Arial"/>
                <a:cs typeface="Arial"/>
              </a:rPr>
              <a:t>Aerospace..."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322" y="4158826"/>
            <a:ext cx="1332992" cy="1332992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228971" y="2002027"/>
            <a:ext cx="170433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52528"/>
                </a:solidFill>
                <a:latin typeface="Arial"/>
                <a:cs typeface="Arial"/>
              </a:rPr>
              <a:t>".</a:t>
            </a:r>
            <a:r>
              <a:rPr sz="1600" dirty="0">
                <a:solidFill>
                  <a:srgbClr val="252528"/>
                </a:solidFill>
                <a:latin typeface="Arial"/>
                <a:cs typeface="Arial"/>
              </a:rPr>
              <a:t>.</a:t>
            </a:r>
            <a:r>
              <a:rPr sz="1600" spc="-150" dirty="0">
                <a:solidFill>
                  <a:srgbClr val="252528"/>
                </a:solidFill>
                <a:latin typeface="Arial"/>
                <a:cs typeface="Arial"/>
              </a:rPr>
              <a:t>.</a:t>
            </a:r>
            <a:r>
              <a:rPr sz="1600" spc="-160" dirty="0">
                <a:solidFill>
                  <a:srgbClr val="252528"/>
                </a:solidFill>
                <a:latin typeface="Arial"/>
                <a:cs typeface="Arial"/>
              </a:rPr>
              <a:t>W</a:t>
            </a:r>
            <a:r>
              <a:rPr sz="1600" spc="-100" dirty="0">
                <a:solidFill>
                  <a:srgbClr val="252528"/>
                </a:solidFill>
                <a:latin typeface="Arial"/>
                <a:cs typeface="Arial"/>
              </a:rPr>
              <a:t>e </a:t>
            </a:r>
            <a:r>
              <a:rPr sz="1600" spc="-95" dirty="0">
                <a:solidFill>
                  <a:srgbClr val="252528"/>
                </a:solidFill>
                <a:latin typeface="Arial"/>
                <a:cs typeface="Arial"/>
              </a:rPr>
              <a:t>p</a:t>
            </a:r>
            <a:r>
              <a:rPr sz="1600" spc="-90" dirty="0">
                <a:solidFill>
                  <a:srgbClr val="252528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90" dirty="0">
                <a:solidFill>
                  <a:srgbClr val="252528"/>
                </a:solidFill>
                <a:latin typeface="Arial"/>
                <a:cs typeface="Arial"/>
              </a:rPr>
              <a:t>t</a:t>
            </a:r>
            <a:r>
              <a:rPr sz="1600" spc="-55" dirty="0">
                <a:solidFill>
                  <a:srgbClr val="252528"/>
                </a:solidFill>
                <a:latin typeface="Arial"/>
                <a:cs typeface="Arial"/>
              </a:rPr>
              <a:t>ne</a:t>
            </a:r>
            <a:r>
              <a:rPr sz="1600" spc="-65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-60" dirty="0">
                <a:solidFill>
                  <a:srgbClr val="252528"/>
                </a:solidFill>
                <a:latin typeface="Arial"/>
                <a:cs typeface="Arial"/>
              </a:rPr>
              <a:t>ed  </a:t>
            </a:r>
            <a:r>
              <a:rPr sz="1600" spc="30" dirty="0">
                <a:solidFill>
                  <a:srgbClr val="252528"/>
                </a:solidFill>
                <a:latin typeface="Arial"/>
                <a:cs typeface="Arial"/>
              </a:rPr>
              <a:t>wi</a:t>
            </a:r>
            <a:r>
              <a:rPr sz="1600" spc="20" dirty="0">
                <a:solidFill>
                  <a:srgbClr val="252528"/>
                </a:solidFill>
                <a:latin typeface="Arial"/>
                <a:cs typeface="Arial"/>
              </a:rPr>
              <a:t>t</a:t>
            </a:r>
            <a:r>
              <a:rPr sz="1600" spc="-55" dirty="0">
                <a:solidFill>
                  <a:srgbClr val="252528"/>
                </a:solidFill>
                <a:latin typeface="Arial"/>
                <a:cs typeface="Arial"/>
              </a:rPr>
              <a:t>h</a:t>
            </a:r>
            <a:r>
              <a:rPr sz="1600" spc="-9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-165" dirty="0">
                <a:solidFill>
                  <a:srgbClr val="252528"/>
                </a:solidFill>
                <a:latin typeface="Arial"/>
                <a:cs typeface="Arial"/>
              </a:rPr>
              <a:t>B</a:t>
            </a:r>
            <a:r>
              <a:rPr sz="1600" spc="-145" dirty="0">
                <a:solidFill>
                  <a:srgbClr val="252528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252528"/>
                </a:solidFill>
                <a:latin typeface="Arial"/>
                <a:cs typeface="Arial"/>
              </a:rPr>
              <a:t>ll</a:t>
            </a:r>
            <a:r>
              <a:rPr sz="1600" spc="-8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252528"/>
                </a:solidFill>
                <a:latin typeface="Arial"/>
                <a:cs typeface="Arial"/>
              </a:rPr>
              <a:t>t</a:t>
            </a:r>
            <a:r>
              <a:rPr sz="1600" spc="-35" dirty="0">
                <a:solidFill>
                  <a:srgbClr val="252528"/>
                </a:solidFill>
                <a:latin typeface="Arial"/>
                <a:cs typeface="Arial"/>
              </a:rPr>
              <a:t>o  </a:t>
            </a:r>
            <a:r>
              <a:rPr sz="1600" spc="-95" dirty="0">
                <a:solidFill>
                  <a:srgbClr val="252528"/>
                </a:solidFill>
                <a:latin typeface="Arial"/>
                <a:cs typeface="Arial"/>
              </a:rPr>
              <a:t>en</a:t>
            </a:r>
            <a:r>
              <a:rPr sz="1600" spc="-105" dirty="0">
                <a:solidFill>
                  <a:srgbClr val="252528"/>
                </a:solidFill>
                <a:latin typeface="Arial"/>
                <a:cs typeface="Arial"/>
              </a:rPr>
              <a:t>c</a:t>
            </a:r>
            <a:r>
              <a:rPr sz="1600" spc="-35" dirty="0">
                <a:solidFill>
                  <a:srgbClr val="252528"/>
                </a:solidFill>
                <a:latin typeface="Arial"/>
                <a:cs typeface="Arial"/>
              </a:rPr>
              <a:t>ou</a:t>
            </a:r>
            <a:r>
              <a:rPr sz="1600" spc="-65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-120" dirty="0">
                <a:solidFill>
                  <a:srgbClr val="252528"/>
                </a:solidFill>
                <a:latin typeface="Arial"/>
                <a:cs typeface="Arial"/>
              </a:rPr>
              <a:t>age</a:t>
            </a:r>
            <a:r>
              <a:rPr sz="1600" spc="-7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52528"/>
                </a:solidFill>
                <a:latin typeface="Arial"/>
                <a:cs typeface="Arial"/>
              </a:rPr>
              <a:t>cu</a:t>
            </a:r>
            <a:r>
              <a:rPr sz="1600" spc="-50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10" dirty="0">
                <a:solidFill>
                  <a:srgbClr val="252528"/>
                </a:solidFill>
                <a:latin typeface="Arial"/>
                <a:cs typeface="Arial"/>
              </a:rPr>
              <a:t>i</a:t>
            </a:r>
            <a:r>
              <a:rPr sz="1600" spc="-40" dirty="0">
                <a:solidFill>
                  <a:srgbClr val="252528"/>
                </a:solidFill>
                <a:latin typeface="Arial"/>
                <a:cs typeface="Arial"/>
              </a:rPr>
              <a:t>osi</a:t>
            </a:r>
            <a:r>
              <a:rPr sz="1600" spc="-20" dirty="0">
                <a:solidFill>
                  <a:srgbClr val="252528"/>
                </a:solidFill>
                <a:latin typeface="Arial"/>
                <a:cs typeface="Arial"/>
              </a:rPr>
              <a:t>t</a:t>
            </a:r>
            <a:r>
              <a:rPr sz="1600" spc="-195" dirty="0">
                <a:solidFill>
                  <a:srgbClr val="252528"/>
                </a:solidFill>
                <a:latin typeface="Arial"/>
                <a:cs typeface="Arial"/>
              </a:rPr>
              <a:t>y</a:t>
            </a:r>
            <a:r>
              <a:rPr sz="1600" spc="-50" dirty="0">
                <a:solidFill>
                  <a:srgbClr val="252528"/>
                </a:solidFill>
                <a:latin typeface="Arial"/>
                <a:cs typeface="Arial"/>
              </a:rPr>
              <a:t>,  </a:t>
            </a:r>
            <a:r>
              <a:rPr sz="1600" spc="-45" dirty="0">
                <a:solidFill>
                  <a:srgbClr val="252528"/>
                </a:solidFill>
                <a:latin typeface="Arial"/>
                <a:cs typeface="Arial"/>
              </a:rPr>
              <a:t>bu</a:t>
            </a:r>
            <a:r>
              <a:rPr sz="1600" spc="-15" dirty="0">
                <a:solidFill>
                  <a:srgbClr val="252528"/>
                </a:solidFill>
                <a:latin typeface="Arial"/>
                <a:cs typeface="Arial"/>
              </a:rPr>
              <a:t>i</a:t>
            </a:r>
            <a:r>
              <a:rPr sz="1600" spc="10" dirty="0">
                <a:solidFill>
                  <a:srgbClr val="252528"/>
                </a:solidFill>
                <a:latin typeface="Arial"/>
                <a:cs typeface="Arial"/>
              </a:rPr>
              <a:t>l</a:t>
            </a:r>
            <a:r>
              <a:rPr sz="1600" spc="-55" dirty="0">
                <a:solidFill>
                  <a:srgbClr val="252528"/>
                </a:solidFill>
                <a:latin typeface="Arial"/>
                <a:cs typeface="Arial"/>
              </a:rPr>
              <a:t>d</a:t>
            </a:r>
            <a:r>
              <a:rPr sz="1600" spc="-11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-145" dirty="0">
                <a:solidFill>
                  <a:srgbClr val="252528"/>
                </a:solidFill>
                <a:latin typeface="Arial"/>
                <a:cs typeface="Arial"/>
              </a:rPr>
              <a:t>c</a:t>
            </a:r>
            <a:r>
              <a:rPr sz="1600" spc="-55" dirty="0">
                <a:solidFill>
                  <a:srgbClr val="252528"/>
                </a:solidFill>
                <a:latin typeface="Arial"/>
                <a:cs typeface="Arial"/>
              </a:rPr>
              <a:t>o</a:t>
            </a:r>
            <a:r>
              <a:rPr sz="1600" spc="-65" dirty="0">
                <a:solidFill>
                  <a:srgbClr val="252528"/>
                </a:solidFill>
                <a:latin typeface="Arial"/>
                <a:cs typeface="Arial"/>
              </a:rPr>
              <a:t>n</a:t>
            </a:r>
            <a:r>
              <a:rPr sz="1600" spc="40" dirty="0">
                <a:solidFill>
                  <a:srgbClr val="252528"/>
                </a:solidFill>
                <a:latin typeface="Arial"/>
                <a:cs typeface="Arial"/>
              </a:rPr>
              <a:t>f</a:t>
            </a:r>
            <a:r>
              <a:rPr sz="1600" spc="10" dirty="0">
                <a:solidFill>
                  <a:srgbClr val="252528"/>
                </a:solidFill>
                <a:latin typeface="Arial"/>
                <a:cs typeface="Arial"/>
              </a:rPr>
              <a:t>i</a:t>
            </a:r>
            <a:r>
              <a:rPr sz="1600" spc="-75" dirty="0">
                <a:solidFill>
                  <a:srgbClr val="252528"/>
                </a:solidFill>
                <a:latin typeface="Arial"/>
                <a:cs typeface="Arial"/>
              </a:rPr>
              <a:t>dence,  </a:t>
            </a:r>
            <a:r>
              <a:rPr sz="1600" spc="-90" dirty="0">
                <a:solidFill>
                  <a:srgbClr val="252528"/>
                </a:solidFill>
                <a:latin typeface="Arial"/>
                <a:cs typeface="Arial"/>
              </a:rPr>
              <a:t>an</a:t>
            </a:r>
            <a:r>
              <a:rPr sz="1600" spc="-55" dirty="0">
                <a:solidFill>
                  <a:srgbClr val="252528"/>
                </a:solidFill>
                <a:latin typeface="Arial"/>
                <a:cs typeface="Arial"/>
              </a:rPr>
              <a:t>d</a:t>
            </a:r>
            <a:r>
              <a:rPr sz="1600" spc="-10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52528"/>
                </a:solidFill>
                <a:latin typeface="Arial"/>
                <a:cs typeface="Arial"/>
              </a:rPr>
              <a:t>p</a:t>
            </a:r>
            <a:r>
              <a:rPr sz="1600" spc="-45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-70" dirty="0">
                <a:solidFill>
                  <a:srgbClr val="252528"/>
                </a:solidFill>
                <a:latin typeface="Arial"/>
                <a:cs typeface="Arial"/>
              </a:rPr>
              <a:t>epar</a:t>
            </a:r>
            <a:r>
              <a:rPr sz="1600" spc="-100" dirty="0">
                <a:solidFill>
                  <a:srgbClr val="252528"/>
                </a:solidFill>
                <a:latin typeface="Arial"/>
                <a:cs typeface="Arial"/>
              </a:rPr>
              <a:t>e</a:t>
            </a:r>
            <a:r>
              <a:rPr sz="1600" spc="-55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52528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252528"/>
                </a:solidFill>
                <a:latin typeface="Arial"/>
                <a:cs typeface="Arial"/>
              </a:rPr>
              <a:t>i</a:t>
            </a:r>
            <a:r>
              <a:rPr sz="1600" spc="-75" dirty="0">
                <a:solidFill>
                  <a:srgbClr val="252528"/>
                </a:solidFill>
                <a:latin typeface="Arial"/>
                <a:cs typeface="Arial"/>
              </a:rPr>
              <a:t>gh  </a:t>
            </a:r>
            <a:r>
              <a:rPr sz="1600" spc="-90" dirty="0">
                <a:solidFill>
                  <a:srgbClr val="252528"/>
                </a:solidFill>
                <a:latin typeface="Arial"/>
                <a:cs typeface="Arial"/>
              </a:rPr>
              <a:t>schoo</a:t>
            </a:r>
            <a:r>
              <a:rPr sz="1600" spc="-35" dirty="0">
                <a:solidFill>
                  <a:srgbClr val="252528"/>
                </a:solidFill>
                <a:latin typeface="Arial"/>
                <a:cs typeface="Arial"/>
              </a:rPr>
              <a:t>l</a:t>
            </a:r>
            <a:r>
              <a:rPr sz="1600" spc="-75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252528"/>
                </a:solidFill>
                <a:latin typeface="Arial"/>
                <a:cs typeface="Arial"/>
              </a:rPr>
              <a:t>s</a:t>
            </a:r>
            <a:r>
              <a:rPr sz="1600" spc="90" dirty="0">
                <a:solidFill>
                  <a:srgbClr val="252528"/>
                </a:solidFill>
                <a:latin typeface="Arial"/>
                <a:cs typeface="Arial"/>
              </a:rPr>
              <a:t>t</a:t>
            </a:r>
            <a:r>
              <a:rPr sz="1600" spc="-70" dirty="0">
                <a:solidFill>
                  <a:srgbClr val="252528"/>
                </a:solidFill>
                <a:latin typeface="Arial"/>
                <a:cs typeface="Arial"/>
              </a:rPr>
              <a:t>ude</a:t>
            </a:r>
            <a:r>
              <a:rPr sz="1600" spc="-75" dirty="0">
                <a:solidFill>
                  <a:srgbClr val="252528"/>
                </a:solidFill>
                <a:latin typeface="Arial"/>
                <a:cs typeface="Arial"/>
              </a:rPr>
              <a:t>n</a:t>
            </a:r>
            <a:r>
              <a:rPr sz="1600" spc="90" dirty="0">
                <a:solidFill>
                  <a:srgbClr val="252528"/>
                </a:solidFill>
                <a:latin typeface="Arial"/>
                <a:cs typeface="Arial"/>
              </a:rPr>
              <a:t>t</a:t>
            </a:r>
            <a:r>
              <a:rPr sz="1600" spc="-180" dirty="0">
                <a:solidFill>
                  <a:srgbClr val="252528"/>
                </a:solidFill>
                <a:latin typeface="Arial"/>
                <a:cs typeface="Arial"/>
              </a:rPr>
              <a:t>s</a:t>
            </a:r>
            <a:r>
              <a:rPr sz="1600" spc="-10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252528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252528"/>
                </a:solidFill>
                <a:latin typeface="Arial"/>
                <a:cs typeface="Arial"/>
              </a:rPr>
              <a:t>or  </a:t>
            </a:r>
            <a:r>
              <a:rPr sz="1600" spc="-25" dirty="0">
                <a:solidFill>
                  <a:srgbClr val="252528"/>
                </a:solidFill>
                <a:latin typeface="Arial"/>
                <a:cs typeface="Arial"/>
              </a:rPr>
              <a:t>p</a:t>
            </a:r>
            <a:r>
              <a:rPr sz="1600" spc="-45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-65" dirty="0">
                <a:solidFill>
                  <a:srgbClr val="252528"/>
                </a:solidFill>
                <a:latin typeface="Arial"/>
                <a:cs typeface="Arial"/>
              </a:rPr>
              <a:t>omis</a:t>
            </a:r>
            <a:r>
              <a:rPr sz="1600" spc="-25" dirty="0">
                <a:solidFill>
                  <a:srgbClr val="252528"/>
                </a:solidFill>
                <a:latin typeface="Arial"/>
                <a:cs typeface="Arial"/>
              </a:rPr>
              <a:t>i</a:t>
            </a:r>
            <a:r>
              <a:rPr sz="1600" spc="-100" dirty="0">
                <a:solidFill>
                  <a:srgbClr val="252528"/>
                </a:solidFill>
                <a:latin typeface="Arial"/>
                <a:cs typeface="Arial"/>
              </a:rPr>
              <a:t>n</a:t>
            </a:r>
            <a:r>
              <a:rPr sz="1600" spc="-95" dirty="0">
                <a:solidFill>
                  <a:srgbClr val="252528"/>
                </a:solidFill>
                <a:latin typeface="Arial"/>
                <a:cs typeface="Arial"/>
              </a:rPr>
              <a:t>g</a:t>
            </a:r>
            <a:r>
              <a:rPr sz="1600" spc="-80" dirty="0">
                <a:solidFill>
                  <a:srgbClr val="252528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252528"/>
                </a:solidFill>
                <a:latin typeface="Arial"/>
                <a:cs typeface="Arial"/>
              </a:rPr>
              <a:t>c</a:t>
            </a:r>
            <a:r>
              <a:rPr sz="1600" spc="-65" dirty="0">
                <a:solidFill>
                  <a:srgbClr val="252528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-100" dirty="0">
                <a:solidFill>
                  <a:srgbClr val="252528"/>
                </a:solidFill>
                <a:latin typeface="Arial"/>
                <a:cs typeface="Arial"/>
              </a:rPr>
              <a:t>e</a:t>
            </a:r>
            <a:r>
              <a:rPr sz="1600" spc="-110" dirty="0">
                <a:solidFill>
                  <a:srgbClr val="252528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252528"/>
                </a:solidFill>
                <a:latin typeface="Arial"/>
                <a:cs typeface="Arial"/>
              </a:rPr>
              <a:t>r</a:t>
            </a:r>
            <a:r>
              <a:rPr sz="1600" spc="-145" dirty="0">
                <a:solidFill>
                  <a:srgbClr val="252528"/>
                </a:solidFill>
                <a:latin typeface="Arial"/>
                <a:cs typeface="Arial"/>
              </a:rPr>
              <a:t>s</a:t>
            </a:r>
            <a:r>
              <a:rPr sz="1600" spc="-80" dirty="0">
                <a:solidFill>
                  <a:srgbClr val="252528"/>
                </a:solidFill>
                <a:latin typeface="Arial"/>
                <a:cs typeface="Arial"/>
              </a:rPr>
              <a:t>.</a:t>
            </a:r>
            <a:r>
              <a:rPr sz="1600" spc="-45" dirty="0">
                <a:solidFill>
                  <a:srgbClr val="252528"/>
                </a:solidFill>
                <a:latin typeface="Arial"/>
                <a:cs typeface="Arial"/>
              </a:rPr>
              <a:t>.</a:t>
            </a:r>
            <a:r>
              <a:rPr sz="1600" spc="-200" dirty="0">
                <a:solidFill>
                  <a:srgbClr val="252528"/>
                </a:solidFill>
                <a:latin typeface="Arial"/>
                <a:cs typeface="Arial"/>
              </a:rPr>
              <a:t>.</a:t>
            </a:r>
            <a:r>
              <a:rPr sz="1600" spc="135" dirty="0">
                <a:solidFill>
                  <a:srgbClr val="252528"/>
                </a:solidFill>
                <a:latin typeface="Arial"/>
                <a:cs typeface="Arial"/>
              </a:rPr>
              <a:t>“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5067" y="4375567"/>
            <a:ext cx="1403645" cy="10675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540" y="56845"/>
            <a:ext cx="1003744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10" dirty="0">
                <a:solidFill>
                  <a:srgbClr val="FFFFFF"/>
                </a:solidFill>
              </a:rPr>
              <a:t>2022</a:t>
            </a:r>
            <a:r>
              <a:rPr sz="4250" spc="-10" dirty="0">
                <a:solidFill>
                  <a:srgbClr val="FFFFFF"/>
                </a:solidFill>
              </a:rPr>
              <a:t> </a:t>
            </a:r>
            <a:r>
              <a:rPr sz="4250" spc="5" dirty="0">
                <a:solidFill>
                  <a:srgbClr val="FFFFFF"/>
                </a:solidFill>
              </a:rPr>
              <a:t>Schedule:</a:t>
            </a:r>
            <a:r>
              <a:rPr sz="4250" spc="25" dirty="0">
                <a:solidFill>
                  <a:srgbClr val="FFFFFF"/>
                </a:solidFill>
              </a:rPr>
              <a:t> </a:t>
            </a:r>
            <a:r>
              <a:rPr sz="4250" spc="10" dirty="0">
                <a:solidFill>
                  <a:srgbClr val="FF6600"/>
                </a:solidFill>
              </a:rPr>
              <a:t>Firefighting</a:t>
            </a:r>
            <a:r>
              <a:rPr sz="4250" spc="-10" dirty="0">
                <a:solidFill>
                  <a:srgbClr val="FF6600"/>
                </a:solidFill>
              </a:rPr>
              <a:t> </a:t>
            </a:r>
            <a:r>
              <a:rPr sz="4250" spc="10" dirty="0">
                <a:solidFill>
                  <a:srgbClr val="FF6600"/>
                </a:solidFill>
              </a:rPr>
              <a:t>Challenge!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1269619" y="997965"/>
            <a:ext cx="1640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1884" y="1494561"/>
            <a:ext cx="9475470" cy="49015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32890" indent="-457834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1532890" algn="l"/>
                <a:tab pos="1533525" algn="l"/>
              </a:tabLst>
            </a:pPr>
            <a:r>
              <a:rPr sz="2100" b="1" spc="-220" dirty="0">
                <a:solidFill>
                  <a:srgbClr val="FFFFFF"/>
                </a:solidFill>
                <a:latin typeface="Arial"/>
                <a:cs typeface="Arial"/>
              </a:rPr>
              <a:t>Ki</a:t>
            </a:r>
            <a:r>
              <a:rPr sz="2100" b="1" spc="-25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b="1" spc="-2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19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 –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 27</a:t>
            </a:r>
            <a:r>
              <a:rPr sz="21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8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100" b="1" spc="-2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  <a:p>
            <a:pPr marL="1532890" indent="-457834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532890" algn="l"/>
                <a:tab pos="1533525" algn="l"/>
              </a:tabLst>
            </a:pP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16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-3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2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00" b="1" spc="-1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80" dirty="0">
                <a:solidFill>
                  <a:srgbClr val="FFFFFF"/>
                </a:solidFill>
                <a:latin typeface="Arial"/>
                <a:cs typeface="Arial"/>
              </a:rPr>
              <a:t>Desig</a:t>
            </a:r>
            <a:r>
              <a:rPr sz="2100" b="1" spc="-19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32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100" b="1" spc="-25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100" b="1" spc="-20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100" b="1" spc="-1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100" b="1" spc="32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100" b="1" spc="-4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2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  <a:p>
            <a:pPr marL="1532890" indent="-457834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532890" algn="l"/>
                <a:tab pos="1533525" algn="l"/>
              </a:tabLst>
            </a:pP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55" dirty="0">
                <a:solidFill>
                  <a:srgbClr val="FFFFFF"/>
                </a:solidFill>
                <a:latin typeface="Arial"/>
                <a:cs typeface="Arial"/>
              </a:rPr>
              <a:t>Weekends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90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(First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45" dirty="0">
                <a:solidFill>
                  <a:srgbClr val="FFFFFF"/>
                </a:solidFill>
                <a:latin typeface="Arial"/>
                <a:cs typeface="Arial"/>
              </a:rPr>
              <a:t>weekends</a:t>
            </a:r>
            <a:r>
              <a:rPr sz="21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Nov)</a:t>
            </a:r>
            <a:endParaRPr sz="2100">
              <a:latin typeface="Arial"/>
              <a:cs typeface="Arial"/>
            </a:endParaRPr>
          </a:p>
          <a:p>
            <a:pPr marL="1532890" indent="-457834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532890" algn="l"/>
                <a:tab pos="1533525" algn="l"/>
              </a:tabLst>
            </a:pPr>
            <a:r>
              <a:rPr sz="2100" b="1" spc="-8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2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100" b="1" spc="-1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85" dirty="0">
                <a:solidFill>
                  <a:srgbClr val="FFFFFF"/>
                </a:solidFill>
                <a:latin typeface="Arial"/>
                <a:cs typeface="Arial"/>
              </a:rPr>
              <a:t>Champ</a:t>
            </a:r>
            <a:r>
              <a:rPr sz="2100" b="1" spc="-7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spc="-180" dirty="0">
                <a:solidFill>
                  <a:srgbClr val="FFFFFF"/>
                </a:solidFill>
                <a:latin typeface="Arial"/>
                <a:cs typeface="Arial"/>
              </a:rPr>
              <a:t>onsh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r>
              <a:rPr sz="21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19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1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b="1" spc="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100" b="1" spc="-150" dirty="0">
                <a:solidFill>
                  <a:srgbClr val="FFFFFF"/>
                </a:solidFill>
                <a:latin typeface="Arial"/>
                <a:cs typeface="Arial"/>
              </a:rPr>
              <a:t>Dec)</a:t>
            </a:r>
            <a:endParaRPr sz="2100">
              <a:latin typeface="Arial"/>
              <a:cs typeface="Arial"/>
            </a:endParaRPr>
          </a:p>
          <a:p>
            <a:pPr marL="1532890" indent="-457834">
              <a:lnSpc>
                <a:spcPct val="100000"/>
              </a:lnSpc>
              <a:spcBef>
                <a:spcPts val="555"/>
              </a:spcBef>
              <a:buClr>
                <a:srgbClr val="FFFFFF"/>
              </a:buClr>
              <a:buFont typeface="Arial"/>
              <a:buChar char="•"/>
              <a:tabLst>
                <a:tab pos="1532890" algn="l"/>
                <a:tab pos="1533525" algn="l"/>
              </a:tabLst>
            </a:pPr>
            <a:r>
              <a:rPr sz="2100" b="1" spc="-415" dirty="0">
                <a:solidFill>
                  <a:srgbClr val="EC7C30"/>
                </a:solidFill>
                <a:latin typeface="Arial"/>
                <a:cs typeface="Arial"/>
              </a:rPr>
              <a:t>T</a:t>
            </a:r>
            <a:r>
              <a:rPr sz="2100" b="1" spc="-110" dirty="0">
                <a:solidFill>
                  <a:srgbClr val="EC7C30"/>
                </a:solidFill>
                <a:latin typeface="Arial"/>
                <a:cs typeface="Arial"/>
              </a:rPr>
              <a:t>e</a:t>
            </a:r>
            <a:r>
              <a:rPr sz="2100" b="1" spc="-105" dirty="0">
                <a:solidFill>
                  <a:srgbClr val="EC7C30"/>
                </a:solidFill>
                <a:latin typeface="Arial"/>
                <a:cs typeface="Arial"/>
              </a:rPr>
              <a:t>a</a:t>
            </a:r>
            <a:r>
              <a:rPr sz="2100" b="1" spc="-280" dirty="0">
                <a:solidFill>
                  <a:srgbClr val="EC7C30"/>
                </a:solidFill>
                <a:latin typeface="Arial"/>
                <a:cs typeface="Arial"/>
              </a:rPr>
              <a:t>m</a:t>
            </a:r>
            <a:r>
              <a:rPr sz="2100" b="1" spc="-175" dirty="0">
                <a:solidFill>
                  <a:srgbClr val="EC7C30"/>
                </a:solidFill>
                <a:latin typeface="Arial"/>
                <a:cs typeface="Arial"/>
              </a:rPr>
              <a:t>s</a:t>
            </a:r>
            <a:r>
              <a:rPr sz="2100" b="1" spc="-13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295" dirty="0">
                <a:solidFill>
                  <a:srgbClr val="EC7C30"/>
                </a:solidFill>
                <a:latin typeface="Arial"/>
                <a:cs typeface="Arial"/>
              </a:rPr>
              <a:t>c</a:t>
            </a:r>
            <a:r>
              <a:rPr sz="2100" b="1" spc="-125" dirty="0">
                <a:solidFill>
                  <a:srgbClr val="EC7C30"/>
                </a:solidFill>
                <a:latin typeface="Arial"/>
                <a:cs typeface="Arial"/>
              </a:rPr>
              <a:t>an</a:t>
            </a:r>
            <a:r>
              <a:rPr sz="2100" b="1" spc="-10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200" dirty="0">
                <a:solidFill>
                  <a:srgbClr val="EC7C30"/>
                </a:solidFill>
                <a:latin typeface="Arial"/>
                <a:cs typeface="Arial"/>
              </a:rPr>
              <a:t>sign</a:t>
            </a:r>
            <a:r>
              <a:rPr sz="2100" b="1" spc="-9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140" dirty="0">
                <a:solidFill>
                  <a:srgbClr val="EC7C30"/>
                </a:solidFill>
                <a:latin typeface="Arial"/>
                <a:cs typeface="Arial"/>
              </a:rPr>
              <a:t>up</a:t>
            </a:r>
            <a:r>
              <a:rPr sz="2100" b="1" spc="-9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70" dirty="0">
                <a:solidFill>
                  <a:srgbClr val="EC7C30"/>
                </a:solidFill>
                <a:latin typeface="Arial"/>
                <a:cs typeface="Arial"/>
              </a:rPr>
              <a:t>f</a:t>
            </a:r>
            <a:r>
              <a:rPr sz="2100" b="1" spc="-100" dirty="0">
                <a:solidFill>
                  <a:srgbClr val="EC7C30"/>
                </a:solidFill>
                <a:latin typeface="Arial"/>
                <a:cs typeface="Arial"/>
              </a:rPr>
              <a:t>or</a:t>
            </a:r>
            <a:r>
              <a:rPr sz="2100" b="1" spc="-8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114" dirty="0">
                <a:solidFill>
                  <a:srgbClr val="EC7C30"/>
                </a:solidFill>
                <a:latin typeface="Arial"/>
                <a:cs typeface="Arial"/>
              </a:rPr>
              <a:t>a</a:t>
            </a:r>
            <a:r>
              <a:rPr sz="2100" b="1" spc="-10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EC7C30"/>
                </a:solidFill>
                <a:latin typeface="Arial"/>
                <a:cs typeface="Arial"/>
              </a:rPr>
              <a:t>2</a:t>
            </a:r>
            <a:r>
              <a:rPr sz="2100" b="1" spc="-157" baseline="25793" dirty="0">
                <a:solidFill>
                  <a:srgbClr val="EC7C30"/>
                </a:solidFill>
                <a:latin typeface="Arial"/>
                <a:cs typeface="Arial"/>
              </a:rPr>
              <a:t>n</a:t>
            </a:r>
            <a:r>
              <a:rPr sz="2100" b="1" spc="-150" baseline="25793" dirty="0">
                <a:solidFill>
                  <a:srgbClr val="EC7C30"/>
                </a:solidFill>
                <a:latin typeface="Arial"/>
                <a:cs typeface="Arial"/>
              </a:rPr>
              <a:t>d</a:t>
            </a:r>
            <a:r>
              <a:rPr sz="2100" b="1" spc="142" baseline="25793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295" dirty="0">
                <a:solidFill>
                  <a:srgbClr val="EC7C30"/>
                </a:solidFill>
                <a:latin typeface="Arial"/>
                <a:cs typeface="Arial"/>
              </a:rPr>
              <a:t>c</a:t>
            </a:r>
            <a:r>
              <a:rPr sz="2100" b="1" spc="-145" dirty="0">
                <a:solidFill>
                  <a:srgbClr val="EC7C30"/>
                </a:solidFill>
                <a:latin typeface="Arial"/>
                <a:cs typeface="Arial"/>
              </a:rPr>
              <a:t>om</a:t>
            </a:r>
            <a:r>
              <a:rPr sz="2100" b="1" spc="-114" dirty="0">
                <a:solidFill>
                  <a:srgbClr val="EC7C30"/>
                </a:solidFill>
                <a:latin typeface="Arial"/>
                <a:cs typeface="Arial"/>
              </a:rPr>
              <a:t>p</a:t>
            </a:r>
            <a:r>
              <a:rPr sz="2100" b="1" spc="-105" dirty="0">
                <a:solidFill>
                  <a:srgbClr val="EC7C30"/>
                </a:solidFill>
                <a:latin typeface="Arial"/>
                <a:cs typeface="Arial"/>
              </a:rPr>
              <a:t>e</a:t>
            </a:r>
            <a:r>
              <a:rPr sz="2100" b="1" spc="5" dirty="0">
                <a:solidFill>
                  <a:srgbClr val="EC7C30"/>
                </a:solidFill>
                <a:latin typeface="Arial"/>
                <a:cs typeface="Arial"/>
              </a:rPr>
              <a:t>ti</a:t>
            </a:r>
            <a:r>
              <a:rPr sz="2100" b="1" spc="10" dirty="0">
                <a:solidFill>
                  <a:srgbClr val="EC7C30"/>
                </a:solidFill>
                <a:latin typeface="Arial"/>
                <a:cs typeface="Arial"/>
              </a:rPr>
              <a:t>t</a:t>
            </a:r>
            <a:r>
              <a:rPr sz="2100" b="1" spc="-110" dirty="0">
                <a:solidFill>
                  <a:srgbClr val="EC7C30"/>
                </a:solidFill>
                <a:latin typeface="Arial"/>
                <a:cs typeface="Arial"/>
              </a:rPr>
              <a:t>ion</a:t>
            </a:r>
            <a:r>
              <a:rPr sz="2100" b="1" spc="-12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105" dirty="0">
                <a:solidFill>
                  <a:srgbClr val="EC7C30"/>
                </a:solidFill>
                <a:latin typeface="Arial"/>
                <a:cs typeface="Arial"/>
              </a:rPr>
              <a:t>e</a:t>
            </a:r>
            <a:r>
              <a:rPr sz="2100" b="1" spc="-190" dirty="0">
                <a:solidFill>
                  <a:srgbClr val="EC7C30"/>
                </a:solidFill>
                <a:latin typeface="Arial"/>
                <a:cs typeface="Arial"/>
              </a:rPr>
              <a:t>v</a:t>
            </a:r>
            <a:r>
              <a:rPr sz="2100" b="1" spc="-114" dirty="0">
                <a:solidFill>
                  <a:srgbClr val="EC7C30"/>
                </a:solidFill>
                <a:latin typeface="Arial"/>
                <a:cs typeface="Arial"/>
              </a:rPr>
              <a:t>e</a:t>
            </a:r>
            <a:r>
              <a:rPr sz="2100" b="1" spc="-135" dirty="0">
                <a:solidFill>
                  <a:srgbClr val="EC7C30"/>
                </a:solidFill>
                <a:latin typeface="Arial"/>
                <a:cs typeface="Arial"/>
              </a:rPr>
              <a:t>n</a:t>
            </a:r>
            <a:r>
              <a:rPr sz="2100" b="1" spc="40" dirty="0">
                <a:solidFill>
                  <a:srgbClr val="EC7C30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3200" b="1" spc="-35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19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75" dirty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z="3200" b="1" spc="-3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  <a:p>
            <a:pPr marL="647065" indent="-457834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47065" algn="l"/>
                <a:tab pos="647700" algn="l"/>
              </a:tabLst>
            </a:pP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Season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 –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Cities: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cities/weekend</a:t>
            </a:r>
            <a:endParaRPr sz="2400">
              <a:latin typeface="Arial"/>
              <a:cs typeface="Arial"/>
            </a:endParaRPr>
          </a:p>
          <a:p>
            <a:pPr marL="1256665">
              <a:lnSpc>
                <a:spcPct val="100000"/>
              </a:lnSpc>
              <a:spcBef>
                <a:spcPts val="565"/>
              </a:spcBef>
              <a:tabLst>
                <a:tab pos="4193540" algn="l"/>
              </a:tabLst>
            </a:pP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00" b="1" spc="-202" baseline="25793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112" baseline="2579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120" baseline="257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b="1" spc="-21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100" b="1" spc="-14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Nov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5</a:t>
            </a:r>
            <a:r>
              <a:rPr sz="2100" b="1" spc="32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b="1" spc="-18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100" b="1" spc="-3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b="1" spc="-55" dirty="0">
                <a:solidFill>
                  <a:srgbClr val="FFFFFF"/>
                </a:solidFill>
                <a:latin typeface="Arial"/>
                <a:cs typeface="Arial"/>
              </a:rPr>
              <a:t>tin</a:t>
            </a:r>
            <a:r>
              <a:rPr sz="21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00" b="1" spc="-150" dirty="0">
                <a:solidFill>
                  <a:srgbClr val="FFFFFF"/>
                </a:solidFill>
                <a:latin typeface="Arial"/>
                <a:cs typeface="Arial"/>
              </a:rPr>
              <a:t>ichi</a:t>
            </a:r>
            <a:r>
              <a:rPr sz="2100" b="1" spc="-2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100" b="1" spc="-1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2100">
              <a:latin typeface="Arial"/>
              <a:cs typeface="Arial"/>
            </a:endParaRPr>
          </a:p>
          <a:p>
            <a:pPr marL="1256665">
              <a:lnSpc>
                <a:spcPct val="100000"/>
              </a:lnSpc>
              <a:spcBef>
                <a:spcPts val="550"/>
              </a:spcBef>
            </a:pP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00" b="1" spc="-150" baseline="25793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100" b="1" spc="142" baseline="257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0" dirty="0">
                <a:solidFill>
                  <a:srgbClr val="FFFFFF"/>
                </a:solidFill>
                <a:latin typeface="Arial"/>
                <a:cs typeface="Arial"/>
              </a:rPr>
              <a:t>Weekend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Nov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12/13</a:t>
            </a:r>
            <a:r>
              <a:rPr sz="21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75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20" dirty="0">
                <a:solidFill>
                  <a:srgbClr val="FFFFFF"/>
                </a:solidFill>
                <a:latin typeface="Arial"/>
                <a:cs typeface="Arial"/>
              </a:rPr>
              <a:t>Arlington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25" dirty="0">
                <a:solidFill>
                  <a:srgbClr val="FFFFFF"/>
                </a:solidFill>
                <a:latin typeface="Arial"/>
                <a:cs typeface="Arial"/>
              </a:rPr>
              <a:t>Michigan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FFFFFF"/>
                </a:solidFill>
                <a:latin typeface="Arial"/>
                <a:cs typeface="Arial"/>
              </a:rPr>
              <a:t>(2</a:t>
            </a:r>
            <a:r>
              <a:rPr sz="2100" b="1" spc="-127" baseline="25793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100" b="1" spc="157" baseline="257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event)</a:t>
            </a:r>
            <a:endParaRPr sz="2100">
              <a:latin typeface="Arial"/>
              <a:cs typeface="Arial"/>
            </a:endParaRPr>
          </a:p>
          <a:p>
            <a:pPr marL="1256665" marR="55880">
              <a:lnSpc>
                <a:spcPct val="121900"/>
              </a:lnSpc>
              <a:spcBef>
                <a:spcPts val="5"/>
              </a:spcBef>
            </a:pPr>
            <a:r>
              <a:rPr sz="2100" b="1" spc="-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b="1" spc="-127" baseline="25793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2100" b="1" spc="127" baseline="257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0" dirty="0">
                <a:solidFill>
                  <a:srgbClr val="FFFFFF"/>
                </a:solidFill>
                <a:latin typeface="Arial"/>
                <a:cs typeface="Arial"/>
              </a:rPr>
              <a:t>Weekend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Nov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15" dirty="0">
                <a:solidFill>
                  <a:srgbClr val="FFFFFF"/>
                </a:solidFill>
                <a:latin typeface="Arial"/>
                <a:cs typeface="Arial"/>
              </a:rPr>
              <a:t>18/19/20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75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2100" b="1" spc="-120" dirty="0">
                <a:solidFill>
                  <a:srgbClr val="FFFFFF"/>
                </a:solidFill>
                <a:latin typeface="Arial"/>
                <a:cs typeface="Arial"/>
              </a:rPr>
              <a:t> Arlington</a:t>
            </a:r>
            <a:r>
              <a:rPr sz="2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EC7C30"/>
                </a:solidFill>
                <a:latin typeface="Arial"/>
                <a:cs typeface="Arial"/>
              </a:rPr>
              <a:t>(2</a:t>
            </a:r>
            <a:r>
              <a:rPr sz="2100" b="1" spc="-127" baseline="25793" dirty="0">
                <a:solidFill>
                  <a:srgbClr val="EC7C30"/>
                </a:solidFill>
                <a:latin typeface="Arial"/>
                <a:cs typeface="Arial"/>
              </a:rPr>
              <a:t>nd</a:t>
            </a:r>
            <a:r>
              <a:rPr sz="2100" b="1" spc="142" baseline="25793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-90" dirty="0">
                <a:solidFill>
                  <a:srgbClr val="EC7C30"/>
                </a:solidFill>
                <a:latin typeface="Arial"/>
                <a:cs typeface="Arial"/>
              </a:rPr>
              <a:t>event) 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45" dirty="0">
                <a:solidFill>
                  <a:srgbClr val="FFFFFF"/>
                </a:solidFill>
                <a:latin typeface="Arial"/>
                <a:cs typeface="Arial"/>
              </a:rPr>
              <a:t>Washington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85" dirty="0">
                <a:solidFill>
                  <a:srgbClr val="FFFFFF"/>
                </a:solidFill>
                <a:latin typeface="Arial"/>
                <a:cs typeface="Arial"/>
              </a:rPr>
              <a:t>DC </a:t>
            </a:r>
            <a:r>
              <a:rPr sz="2100" b="1" spc="-5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60" dirty="0">
                <a:solidFill>
                  <a:srgbClr val="FFFFFF"/>
                </a:solidFill>
                <a:latin typeface="Arial"/>
                <a:cs typeface="Arial"/>
              </a:rPr>
              <a:t>Championship</a:t>
            </a:r>
            <a:r>
              <a:rPr sz="21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80" dirty="0">
                <a:solidFill>
                  <a:srgbClr val="FFFFFF"/>
                </a:solidFill>
                <a:latin typeface="Arial"/>
                <a:cs typeface="Arial"/>
              </a:rPr>
              <a:t>Round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85" dirty="0">
                <a:solidFill>
                  <a:srgbClr val="FFFFFF"/>
                </a:solidFill>
                <a:latin typeface="Arial"/>
                <a:cs typeface="Arial"/>
              </a:rPr>
              <a:t>Dec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3: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Bell</a:t>
            </a: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Flight</a:t>
            </a: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8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21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35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8892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363" y="1248283"/>
            <a:ext cx="940689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Information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below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available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on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the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REC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Foundation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Website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16205" indent="-104139">
              <a:lnSpc>
                <a:spcPct val="100000"/>
              </a:lnSpc>
              <a:buSzPct val="95833"/>
              <a:buFont typeface="Arial"/>
              <a:buChar char="•"/>
              <a:tabLst>
                <a:tab pos="116839" algn="l"/>
              </a:tabLst>
            </a:pP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Official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Game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Manual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:</a:t>
            </a:r>
            <a:r>
              <a:rPr sz="2400" dirty="0">
                <a:solidFill>
                  <a:srgbClr val="FF660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heavy" spc="2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4"/>
              </a:rPr>
              <a:t>https://RoboticsEducation.org/BellManual </a:t>
            </a:r>
            <a:r>
              <a:rPr sz="2400" u="heavy" spc="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4"/>
              </a:rPr>
              <a:t>25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16205" indent="-104139">
              <a:lnSpc>
                <a:spcPct val="100000"/>
              </a:lnSpc>
              <a:buSzPct val="95833"/>
              <a:buFont typeface="Arial"/>
              <a:buChar char="•"/>
              <a:tabLst>
                <a:tab pos="116839" algn="l"/>
              </a:tabLst>
            </a:pP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Official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Game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Animation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:</a:t>
            </a:r>
            <a:r>
              <a:rPr sz="2400" spc="-45" dirty="0">
                <a:solidFill>
                  <a:srgbClr val="FF660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heavy" spc="5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5"/>
              </a:rPr>
              <a:t>https://youtu.be/iJml75fcsLg</a:t>
            </a:r>
            <a:r>
              <a:rPr sz="2400" u="heavy" spc="1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5"/>
              </a:rPr>
              <a:t>5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16205" indent="-104139">
              <a:lnSpc>
                <a:spcPct val="100000"/>
              </a:lnSpc>
              <a:buSzPct val="95833"/>
              <a:buFont typeface="Arial"/>
              <a:buChar char="•"/>
              <a:tabLst>
                <a:tab pos="116839" algn="l"/>
              </a:tabLst>
            </a:pP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Asse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bly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G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u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id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: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heavy" spc="7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h</a:t>
            </a:r>
            <a:r>
              <a:rPr sz="2400" u="heavy" spc="2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sz="2400" u="heavy" spc="3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sz="2400" u="heavy" spc="7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p</a:t>
            </a:r>
            <a:r>
              <a:rPr sz="2400" u="heavy" spc="-3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s</a:t>
            </a:r>
            <a:r>
              <a:rPr sz="2400" u="heavy" spc="-3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:</a:t>
            </a:r>
            <a:r>
              <a:rPr sz="2400" u="heavy" spc="3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/</a:t>
            </a:r>
            <a:r>
              <a:rPr sz="2400" u="heavy" spc="32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/</a:t>
            </a:r>
            <a:r>
              <a:rPr sz="2400" u="heavy" spc="-2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b</a:t>
            </a:r>
            <a:r>
              <a:rPr sz="2400" u="heavy" spc="-3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sz="2400" u="heavy" spc="4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l</a:t>
            </a:r>
            <a:r>
              <a:rPr sz="2400" u="heavy" spc="5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l</a:t>
            </a:r>
            <a:r>
              <a:rPr sz="2400" u="heavy" spc="1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f</a:t>
            </a:r>
            <a:r>
              <a:rPr sz="2400" u="heavy" spc="10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l</a:t>
            </a:r>
            <a:r>
              <a:rPr sz="2400" u="heavy" spc="4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igh</a:t>
            </a:r>
            <a:r>
              <a:rPr sz="2400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sz="2400" u="heavy" spc="1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.gith</a:t>
            </a:r>
            <a:r>
              <a:rPr sz="2400" u="heavy" spc="3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u</a:t>
            </a:r>
            <a:r>
              <a:rPr sz="2400" u="heavy" spc="3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b.io/A</a:t>
            </a:r>
            <a:r>
              <a:rPr sz="2400" u="heavy" spc="4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V</a:t>
            </a:r>
            <a:r>
              <a:rPr sz="2400" u="heavy" spc="-254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sz="2400" u="heavy" spc="-13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-</a:t>
            </a:r>
            <a:r>
              <a:rPr sz="2400" u="heavy" spc="1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2022</a:t>
            </a:r>
            <a:r>
              <a:rPr sz="2400" u="heavy" spc="-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400" u="heavy" spc="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6"/>
              </a:rPr>
              <a:t>18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16205" indent="-104139">
              <a:lnSpc>
                <a:spcPct val="100000"/>
              </a:lnSpc>
              <a:buSzPct val="95833"/>
              <a:buFont typeface="Arial"/>
              <a:buChar char="•"/>
              <a:tabLst>
                <a:tab pos="116839" algn="l"/>
              </a:tabLst>
            </a:pP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Source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Co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d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e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Repo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: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heavy" spc="7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h</a:t>
            </a:r>
            <a:r>
              <a:rPr sz="2400" u="heavy" spc="2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t</a:t>
            </a:r>
            <a:r>
              <a:rPr sz="2400" u="heavy" spc="3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t</a:t>
            </a:r>
            <a:r>
              <a:rPr sz="2400" u="heavy" spc="7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p</a:t>
            </a:r>
            <a:r>
              <a:rPr sz="2400" u="heavy" spc="7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s://gith</a:t>
            </a:r>
            <a:r>
              <a:rPr sz="2400" u="heavy" spc="1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u</a:t>
            </a:r>
            <a:r>
              <a:rPr sz="2400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b.</a:t>
            </a:r>
            <a:r>
              <a:rPr sz="2400" u="heavy" spc="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c</a:t>
            </a:r>
            <a:r>
              <a:rPr sz="2400" u="heavy" spc="8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om/bell</a:t>
            </a:r>
            <a:r>
              <a:rPr sz="2400" u="heavy" spc="5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f</a:t>
            </a:r>
            <a:r>
              <a:rPr sz="2400" u="heavy" spc="4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l</a:t>
            </a:r>
            <a:r>
              <a:rPr sz="2400" u="heavy" spc="5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i</a:t>
            </a:r>
            <a:r>
              <a:rPr sz="2400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ght/AV</a:t>
            </a:r>
            <a:r>
              <a:rPr sz="2400" u="heavy" spc="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R</a:t>
            </a:r>
            <a:r>
              <a:rPr sz="2400" u="heavy" spc="-14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-</a:t>
            </a:r>
            <a:r>
              <a:rPr sz="2400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2022</a:t>
            </a:r>
            <a:r>
              <a:rPr sz="2400" u="heavy" spc="-1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400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7"/>
              </a:rPr>
              <a:t>4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16205" indent="-104139">
              <a:lnSpc>
                <a:spcPct val="100000"/>
              </a:lnSpc>
              <a:buSzPct val="95833"/>
              <a:buFont typeface="Arial"/>
              <a:buChar char="•"/>
              <a:tabLst>
                <a:tab pos="116839" algn="l"/>
              </a:tabLst>
            </a:pP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Field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CAD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models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:</a:t>
            </a:r>
            <a:r>
              <a:rPr sz="2400" spc="-60" dirty="0">
                <a:solidFill>
                  <a:srgbClr val="FF660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heavy" spc="-13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8"/>
              </a:rPr>
              <a:t>STEP</a:t>
            </a:r>
            <a:r>
              <a:rPr sz="2400" u="heavy" spc="-7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400" u="heavy" spc="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8"/>
              </a:rPr>
              <a:t>download</a:t>
            </a:r>
            <a:r>
              <a:rPr sz="2400" u="heavy" spc="-6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400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8"/>
              </a:rPr>
              <a:t>12</a:t>
            </a:r>
            <a:r>
              <a:rPr sz="2400" spc="-55" dirty="0">
                <a:solidFill>
                  <a:srgbClr val="FF6600"/>
                </a:solidFill>
                <a:latin typeface="Arial"/>
                <a:cs typeface="Arial"/>
                <a:hlinkClick r:id="rId8"/>
              </a:rPr>
              <a:t> </a:t>
            </a:r>
            <a:r>
              <a:rPr sz="2400" spc="-10" dirty="0">
                <a:solidFill>
                  <a:srgbClr val="FF6600"/>
                </a:solidFill>
                <a:latin typeface="Arial"/>
                <a:cs typeface="Arial"/>
                <a:hlinkClick r:id="rId2"/>
              </a:rPr>
              <a:t>and</a:t>
            </a:r>
            <a:r>
              <a:rPr sz="2400" spc="-75" dirty="0">
                <a:solidFill>
                  <a:srgbClr val="FF660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heavy" spc="-7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9"/>
              </a:rPr>
              <a:t>OnShape</a:t>
            </a:r>
            <a:r>
              <a:rPr sz="2400" u="heavy" spc="-6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spc="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9"/>
              </a:rPr>
              <a:t>Parasolid</a:t>
            </a:r>
            <a:r>
              <a:rPr sz="2400" u="heavy" spc="-8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400" u="heavy" spc="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9"/>
              </a:rPr>
              <a:t>12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16205" indent="-104139">
              <a:lnSpc>
                <a:spcPct val="100000"/>
              </a:lnSpc>
              <a:buSzPct val="95833"/>
              <a:buFont typeface="Arial"/>
              <a:buChar char="•"/>
              <a:tabLst>
                <a:tab pos="116839" algn="l"/>
              </a:tabLst>
            </a:pP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Open-Source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Forum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:</a:t>
            </a:r>
            <a:r>
              <a:rPr sz="2400" spc="-45" dirty="0">
                <a:solidFill>
                  <a:srgbClr val="FF660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heavy" spc="5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10"/>
              </a:rPr>
              <a:t>https://www.bellavrforum.org/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389" y="87325"/>
            <a:ext cx="10463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2022 Bell</a:t>
            </a:r>
            <a:r>
              <a:rPr sz="4000" spc="-140" dirty="0">
                <a:solidFill>
                  <a:srgbClr val="FFFFFF"/>
                </a:solidFill>
              </a:rPr>
              <a:t> </a:t>
            </a:r>
            <a:r>
              <a:rPr sz="4000" spc="-105" dirty="0">
                <a:solidFill>
                  <a:srgbClr val="FFFFFF"/>
                </a:solidFill>
              </a:rPr>
              <a:t>AVR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Documentation</a:t>
            </a:r>
            <a:r>
              <a:rPr sz="4000" spc="3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&amp;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Resources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61" y="805433"/>
            <a:ext cx="12192000" cy="52705"/>
          </a:xfrm>
          <a:custGeom>
            <a:avLst/>
            <a:gdLst/>
            <a:ahLst/>
            <a:cxnLst/>
            <a:rect l="l" t="t" r="r" b="b"/>
            <a:pathLst>
              <a:path w="12192000" h="52705">
                <a:moveTo>
                  <a:pt x="0" y="52577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0021" y="761"/>
            <a:ext cx="0" cy="5153660"/>
          </a:xfrm>
          <a:custGeom>
            <a:avLst/>
            <a:gdLst/>
            <a:ahLst/>
            <a:cxnLst/>
            <a:rect l="l" t="t" r="r" b="b"/>
            <a:pathLst>
              <a:path h="5153660">
                <a:moveTo>
                  <a:pt x="0" y="0"/>
                </a:moveTo>
                <a:lnTo>
                  <a:pt x="0" y="5153533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84642" y="0"/>
            <a:ext cx="9023350" cy="6858000"/>
            <a:chOff x="1584642" y="0"/>
            <a:chExt cx="9023350" cy="6858000"/>
          </a:xfrm>
        </p:grpSpPr>
        <p:sp>
          <p:nvSpPr>
            <p:cNvPr id="5" name="object 5"/>
            <p:cNvSpPr/>
            <p:nvPr/>
          </p:nvSpPr>
          <p:spPr>
            <a:xfrm>
              <a:off x="7325106" y="761"/>
              <a:ext cx="0" cy="5153660"/>
            </a:xfrm>
            <a:custGeom>
              <a:avLst/>
              <a:gdLst/>
              <a:ahLst/>
              <a:cxnLst/>
              <a:rect l="l" t="t" r="r" b="b"/>
              <a:pathLst>
                <a:path h="5153660">
                  <a:moveTo>
                    <a:pt x="0" y="0"/>
                  </a:moveTo>
                  <a:lnTo>
                    <a:pt x="0" y="5153533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104" y="0"/>
              <a:ext cx="9003792" cy="68579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89405" y="758"/>
              <a:ext cx="9013825" cy="6857365"/>
            </a:xfrm>
            <a:custGeom>
              <a:avLst/>
              <a:gdLst/>
              <a:ahLst/>
              <a:cxnLst/>
              <a:rect l="l" t="t" r="r" b="b"/>
              <a:pathLst>
                <a:path w="9013825" h="6857365">
                  <a:moveTo>
                    <a:pt x="9013317" y="6857241"/>
                  </a:moveTo>
                  <a:lnTo>
                    <a:pt x="9013317" y="0"/>
                  </a:lnTo>
                </a:path>
                <a:path w="9013825" h="6857365">
                  <a:moveTo>
                    <a:pt x="0" y="0"/>
                  </a:moveTo>
                  <a:lnTo>
                    <a:pt x="0" y="68572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A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508" y="970788"/>
            <a:ext cx="4059936" cy="4754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448</Words>
  <Application>Microsoft Macintosh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BELL ADVANCED VERTICAL ROBOTICS COMPETITION</vt:lpstr>
      <vt:lpstr>BELL ADVANCED VERTICAL ROBOTICS COMPETITION</vt:lpstr>
      <vt:lpstr>IMPACT</vt:lpstr>
      <vt:lpstr>2022 Schedule: Firefighting Challenge!</vt:lpstr>
      <vt:lpstr>2022 Bell AVR Documentation &amp;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Gomez, Keirsten</dc:creator>
  <cp:lastModifiedBy>Linda Anderson</cp:lastModifiedBy>
  <cp:revision>1</cp:revision>
  <dcterms:created xsi:type="dcterms:W3CDTF">2022-09-26T19:28:34Z</dcterms:created>
  <dcterms:modified xsi:type="dcterms:W3CDTF">2022-09-26T19:28:46Z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2022-09-26T00:00:00Z</vt:filetime>
  </property>
</Properties>
</file>